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59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9" r:id="rId2"/>
    <p:sldId id="287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1" r:id="rId26"/>
    <p:sldId id="358" r:id="rId27"/>
    <p:sldId id="350" r:id="rId28"/>
    <p:sldId id="352" r:id="rId29"/>
    <p:sldId id="353" r:id="rId30"/>
    <p:sldId id="354" r:id="rId31"/>
    <p:sldId id="355" r:id="rId32"/>
    <p:sldId id="356" r:id="rId33"/>
    <p:sldId id="357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286" r:id="rId56"/>
  </p:sldIdLst>
  <p:sldSz cx="12192000" cy="6858000"/>
  <p:notesSz cx="6858000" cy="9144000"/>
  <p:embeddedFontLst>
    <p:embeddedFont>
      <p:font typeface="方正大黑体_GBK" panose="02010600030101010101" charset="-122"/>
      <p:regular r:id="rId59"/>
    </p:embeddedFont>
    <p:embeddedFont>
      <p:font typeface="黑体" panose="02010609060101010101" pitchFamily="49" charset="-122"/>
      <p:regular r:id="rId60"/>
    </p:embeddedFont>
    <p:embeddedFont>
      <p:font typeface="微软雅黑" panose="020B0503020204020204" pitchFamily="34" charset="-122"/>
      <p:regular r:id="rId61"/>
      <p:bold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</p:embeddedFontLst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7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  <p:cmAuthor id="2" name="HUAWEI" initials="H" lastIdx="1" clrIdx="1"/>
  <p:cmAuthor id="3" name="科研交流" initials="科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AC006"/>
    <a:srgbClr val="F7BF0F"/>
    <a:srgbClr val="FFFFFF"/>
    <a:srgbClr val="E94520"/>
    <a:srgbClr val="FF0070"/>
    <a:srgbClr val="FE0000"/>
    <a:srgbClr val="D9D9D9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06" y="57"/>
      </p:cViewPr>
      <p:guideLst>
        <p:guide orient="horz" pos="2352"/>
        <p:guide pos="37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2210" y="88018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2140" y="1757045"/>
            <a:ext cx="10968990" cy="455803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35" y="0"/>
            <a:ext cx="12191365" cy="6369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本课程由【蚂蚁期末】团队研发上线，需要讲义请后台回复</a:t>
            </a:r>
            <a:r>
              <a:rPr lang="en-US" altLang="zh-CN" sz="2200"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讲义</a:t>
            </a:r>
            <a:r>
              <a:rPr lang="en-US" altLang="zh-CN" sz="2200"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，感谢您的关注和支持！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2024/6/19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18" Type="http://schemas.openxmlformats.org/officeDocument/2006/relationships/tags" Target="../tags/tag315.xml"/><Relationship Id="rId26" Type="http://schemas.openxmlformats.org/officeDocument/2006/relationships/image" Target="../media/image80.emf"/><Relationship Id="rId3" Type="http://schemas.openxmlformats.org/officeDocument/2006/relationships/tags" Target="../tags/tag300.xml"/><Relationship Id="rId21" Type="http://schemas.openxmlformats.org/officeDocument/2006/relationships/tags" Target="../tags/tag318.xml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tags" Target="../tags/tag314.xml"/><Relationship Id="rId25" Type="http://schemas.openxmlformats.org/officeDocument/2006/relationships/oleObject" Target="../embeddings/oleObject79.bin"/><Relationship Id="rId2" Type="http://schemas.openxmlformats.org/officeDocument/2006/relationships/tags" Target="../tags/tag299.xml"/><Relationship Id="rId16" Type="http://schemas.openxmlformats.org/officeDocument/2006/relationships/tags" Target="../tags/tag313.xml"/><Relationship Id="rId20" Type="http://schemas.openxmlformats.org/officeDocument/2006/relationships/tags" Target="../tags/tag317.xml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302.xml"/><Relationship Id="rId15" Type="http://schemas.openxmlformats.org/officeDocument/2006/relationships/tags" Target="../tags/tag312.xml"/><Relationship Id="rId23" Type="http://schemas.openxmlformats.org/officeDocument/2006/relationships/tags" Target="../tags/tag320.xml"/><Relationship Id="rId28" Type="http://schemas.openxmlformats.org/officeDocument/2006/relationships/image" Target="../media/image81.emf"/><Relationship Id="rId10" Type="http://schemas.openxmlformats.org/officeDocument/2006/relationships/tags" Target="../tags/tag307.xml"/><Relationship Id="rId19" Type="http://schemas.openxmlformats.org/officeDocument/2006/relationships/tags" Target="../tags/tag316.xml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Relationship Id="rId22" Type="http://schemas.openxmlformats.org/officeDocument/2006/relationships/tags" Target="../tags/tag319.xml"/><Relationship Id="rId27" Type="http://schemas.openxmlformats.org/officeDocument/2006/relationships/oleObject" Target="../embeddings/oleObject80.bin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333.xml"/><Relationship Id="rId18" Type="http://schemas.openxmlformats.org/officeDocument/2006/relationships/tags" Target="../tags/tag338.xml"/><Relationship Id="rId26" Type="http://schemas.openxmlformats.org/officeDocument/2006/relationships/tags" Target="../tags/tag346.xml"/><Relationship Id="rId39" Type="http://schemas.openxmlformats.org/officeDocument/2006/relationships/oleObject" Target="../embeddings/oleObject83.bin"/><Relationship Id="rId21" Type="http://schemas.openxmlformats.org/officeDocument/2006/relationships/tags" Target="../tags/tag341.xml"/><Relationship Id="rId34" Type="http://schemas.openxmlformats.org/officeDocument/2006/relationships/slideLayout" Target="../slideLayouts/slideLayout2.xml"/><Relationship Id="rId42" Type="http://schemas.openxmlformats.org/officeDocument/2006/relationships/image" Target="../media/image85.emf"/><Relationship Id="rId47" Type="http://schemas.openxmlformats.org/officeDocument/2006/relationships/oleObject" Target="../embeddings/oleObject87.bin"/><Relationship Id="rId50" Type="http://schemas.openxmlformats.org/officeDocument/2006/relationships/image" Target="../media/image89.emf"/><Relationship Id="rId7" Type="http://schemas.openxmlformats.org/officeDocument/2006/relationships/tags" Target="../tags/tag327.xml"/><Relationship Id="rId2" Type="http://schemas.openxmlformats.org/officeDocument/2006/relationships/tags" Target="../tags/tag322.xml"/><Relationship Id="rId16" Type="http://schemas.openxmlformats.org/officeDocument/2006/relationships/tags" Target="../tags/tag336.xml"/><Relationship Id="rId29" Type="http://schemas.openxmlformats.org/officeDocument/2006/relationships/tags" Target="../tags/tag349.xml"/><Relationship Id="rId11" Type="http://schemas.openxmlformats.org/officeDocument/2006/relationships/tags" Target="../tags/tag331.xml"/><Relationship Id="rId24" Type="http://schemas.openxmlformats.org/officeDocument/2006/relationships/tags" Target="../tags/tag344.xml"/><Relationship Id="rId32" Type="http://schemas.openxmlformats.org/officeDocument/2006/relationships/tags" Target="../tags/tag352.xml"/><Relationship Id="rId37" Type="http://schemas.openxmlformats.org/officeDocument/2006/relationships/oleObject" Target="../embeddings/oleObject82.bin"/><Relationship Id="rId40" Type="http://schemas.openxmlformats.org/officeDocument/2006/relationships/image" Target="../media/image84.emf"/><Relationship Id="rId45" Type="http://schemas.openxmlformats.org/officeDocument/2006/relationships/oleObject" Target="../embeddings/oleObject86.bin"/><Relationship Id="rId5" Type="http://schemas.openxmlformats.org/officeDocument/2006/relationships/tags" Target="../tags/tag325.xml"/><Relationship Id="rId15" Type="http://schemas.openxmlformats.org/officeDocument/2006/relationships/tags" Target="../tags/tag335.xml"/><Relationship Id="rId23" Type="http://schemas.openxmlformats.org/officeDocument/2006/relationships/tags" Target="../tags/tag343.xml"/><Relationship Id="rId28" Type="http://schemas.openxmlformats.org/officeDocument/2006/relationships/tags" Target="../tags/tag348.xml"/><Relationship Id="rId36" Type="http://schemas.openxmlformats.org/officeDocument/2006/relationships/image" Target="../media/image82.emf"/><Relationship Id="rId49" Type="http://schemas.openxmlformats.org/officeDocument/2006/relationships/oleObject" Target="../embeddings/oleObject88.bin"/><Relationship Id="rId10" Type="http://schemas.openxmlformats.org/officeDocument/2006/relationships/tags" Target="../tags/tag330.xml"/><Relationship Id="rId19" Type="http://schemas.openxmlformats.org/officeDocument/2006/relationships/tags" Target="../tags/tag339.xml"/><Relationship Id="rId31" Type="http://schemas.openxmlformats.org/officeDocument/2006/relationships/tags" Target="../tags/tag351.xml"/><Relationship Id="rId44" Type="http://schemas.openxmlformats.org/officeDocument/2006/relationships/image" Target="../media/image86.emf"/><Relationship Id="rId52" Type="http://schemas.openxmlformats.org/officeDocument/2006/relationships/image" Target="../media/image90.emf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tags" Target="../tags/tag334.xml"/><Relationship Id="rId22" Type="http://schemas.openxmlformats.org/officeDocument/2006/relationships/tags" Target="../tags/tag342.xml"/><Relationship Id="rId27" Type="http://schemas.openxmlformats.org/officeDocument/2006/relationships/tags" Target="../tags/tag347.xml"/><Relationship Id="rId30" Type="http://schemas.openxmlformats.org/officeDocument/2006/relationships/tags" Target="../tags/tag350.xml"/><Relationship Id="rId35" Type="http://schemas.openxmlformats.org/officeDocument/2006/relationships/oleObject" Target="../embeddings/oleObject81.bin"/><Relationship Id="rId43" Type="http://schemas.openxmlformats.org/officeDocument/2006/relationships/oleObject" Target="../embeddings/oleObject85.bin"/><Relationship Id="rId48" Type="http://schemas.openxmlformats.org/officeDocument/2006/relationships/image" Target="../media/image88.emf"/><Relationship Id="rId8" Type="http://schemas.openxmlformats.org/officeDocument/2006/relationships/tags" Target="../tags/tag328.xml"/><Relationship Id="rId51" Type="http://schemas.openxmlformats.org/officeDocument/2006/relationships/oleObject" Target="../embeddings/oleObject89.bin"/><Relationship Id="rId3" Type="http://schemas.openxmlformats.org/officeDocument/2006/relationships/tags" Target="../tags/tag323.xml"/><Relationship Id="rId12" Type="http://schemas.openxmlformats.org/officeDocument/2006/relationships/tags" Target="../tags/tag332.xml"/><Relationship Id="rId17" Type="http://schemas.openxmlformats.org/officeDocument/2006/relationships/tags" Target="../tags/tag337.xml"/><Relationship Id="rId25" Type="http://schemas.openxmlformats.org/officeDocument/2006/relationships/tags" Target="../tags/tag345.xml"/><Relationship Id="rId33" Type="http://schemas.openxmlformats.org/officeDocument/2006/relationships/tags" Target="../tags/tag353.xml"/><Relationship Id="rId38" Type="http://schemas.openxmlformats.org/officeDocument/2006/relationships/image" Target="../media/image83.emf"/><Relationship Id="rId46" Type="http://schemas.openxmlformats.org/officeDocument/2006/relationships/image" Target="../media/image87.emf"/><Relationship Id="rId20" Type="http://schemas.openxmlformats.org/officeDocument/2006/relationships/tags" Target="../tags/tag340.xml"/><Relationship Id="rId41" Type="http://schemas.openxmlformats.org/officeDocument/2006/relationships/oleObject" Target="../embeddings/oleObject84.bin"/><Relationship Id="rId1" Type="http://schemas.openxmlformats.org/officeDocument/2006/relationships/tags" Target="../tags/tag321.xml"/><Relationship Id="rId6" Type="http://schemas.openxmlformats.org/officeDocument/2006/relationships/tags" Target="../tags/tag32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366.xml"/><Relationship Id="rId18" Type="http://schemas.openxmlformats.org/officeDocument/2006/relationships/tags" Target="../tags/tag371.xml"/><Relationship Id="rId26" Type="http://schemas.openxmlformats.org/officeDocument/2006/relationships/slideLayout" Target="../slideLayouts/slideLayout2.xml"/><Relationship Id="rId39" Type="http://schemas.openxmlformats.org/officeDocument/2006/relationships/oleObject" Target="../embeddings/oleObject96.bin"/><Relationship Id="rId21" Type="http://schemas.openxmlformats.org/officeDocument/2006/relationships/tags" Target="../tags/tag374.xml"/><Relationship Id="rId34" Type="http://schemas.openxmlformats.org/officeDocument/2006/relationships/image" Target="../media/image94.emf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tags" Target="../tags/tag370.xml"/><Relationship Id="rId25" Type="http://schemas.openxmlformats.org/officeDocument/2006/relationships/tags" Target="../tags/tag378.xml"/><Relationship Id="rId33" Type="http://schemas.openxmlformats.org/officeDocument/2006/relationships/oleObject" Target="../embeddings/oleObject93.bin"/><Relationship Id="rId38" Type="http://schemas.openxmlformats.org/officeDocument/2006/relationships/image" Target="../media/image96.emf"/><Relationship Id="rId2" Type="http://schemas.openxmlformats.org/officeDocument/2006/relationships/tags" Target="../tags/tag355.xml"/><Relationship Id="rId16" Type="http://schemas.openxmlformats.org/officeDocument/2006/relationships/tags" Target="../tags/tag369.xml"/><Relationship Id="rId20" Type="http://schemas.openxmlformats.org/officeDocument/2006/relationships/tags" Target="../tags/tag373.xml"/><Relationship Id="rId29" Type="http://schemas.openxmlformats.org/officeDocument/2006/relationships/oleObject" Target="../embeddings/oleObject91.bin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24" Type="http://schemas.openxmlformats.org/officeDocument/2006/relationships/tags" Target="../tags/tag377.xml"/><Relationship Id="rId32" Type="http://schemas.openxmlformats.org/officeDocument/2006/relationships/image" Target="../media/image93.emf"/><Relationship Id="rId37" Type="http://schemas.openxmlformats.org/officeDocument/2006/relationships/oleObject" Target="../embeddings/oleObject95.bin"/><Relationship Id="rId40" Type="http://schemas.openxmlformats.org/officeDocument/2006/relationships/image" Target="../media/image97.emf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23" Type="http://schemas.openxmlformats.org/officeDocument/2006/relationships/tags" Target="../tags/tag376.xml"/><Relationship Id="rId28" Type="http://schemas.openxmlformats.org/officeDocument/2006/relationships/image" Target="../media/image91.emf"/><Relationship Id="rId36" Type="http://schemas.openxmlformats.org/officeDocument/2006/relationships/image" Target="../media/image95.emf"/><Relationship Id="rId10" Type="http://schemas.openxmlformats.org/officeDocument/2006/relationships/tags" Target="../tags/tag363.xml"/><Relationship Id="rId19" Type="http://schemas.openxmlformats.org/officeDocument/2006/relationships/tags" Target="../tags/tag372.xml"/><Relationship Id="rId31" Type="http://schemas.openxmlformats.org/officeDocument/2006/relationships/oleObject" Target="../embeddings/oleObject92.bin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Relationship Id="rId22" Type="http://schemas.openxmlformats.org/officeDocument/2006/relationships/tags" Target="../tags/tag375.xml"/><Relationship Id="rId27" Type="http://schemas.openxmlformats.org/officeDocument/2006/relationships/oleObject" Target="../embeddings/oleObject90.bin"/><Relationship Id="rId30" Type="http://schemas.openxmlformats.org/officeDocument/2006/relationships/image" Target="../media/image92.emf"/><Relationship Id="rId35" Type="http://schemas.openxmlformats.org/officeDocument/2006/relationships/oleObject" Target="../embeddings/oleObject94.bin"/><Relationship Id="rId8" Type="http://schemas.openxmlformats.org/officeDocument/2006/relationships/tags" Target="../tags/tag361.xml"/><Relationship Id="rId3" Type="http://schemas.openxmlformats.org/officeDocument/2006/relationships/tags" Target="../tags/tag35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tags" Target="../tags/tag391.xml"/><Relationship Id="rId18" Type="http://schemas.openxmlformats.org/officeDocument/2006/relationships/tags" Target="../tags/tag396.xml"/><Relationship Id="rId3" Type="http://schemas.openxmlformats.org/officeDocument/2006/relationships/tags" Target="../tags/tag381.xml"/><Relationship Id="rId21" Type="http://schemas.openxmlformats.org/officeDocument/2006/relationships/image" Target="../media/image99.jpeg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17" Type="http://schemas.openxmlformats.org/officeDocument/2006/relationships/tags" Target="../tags/tag395.xml"/><Relationship Id="rId2" Type="http://schemas.openxmlformats.org/officeDocument/2006/relationships/tags" Target="../tags/tag380.xml"/><Relationship Id="rId16" Type="http://schemas.openxmlformats.org/officeDocument/2006/relationships/tags" Target="../tags/tag394.xml"/><Relationship Id="rId20" Type="http://schemas.openxmlformats.org/officeDocument/2006/relationships/image" Target="../media/image98.jpeg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24" Type="http://schemas.openxmlformats.org/officeDocument/2006/relationships/image" Target="../media/image101.emf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23" Type="http://schemas.openxmlformats.org/officeDocument/2006/relationships/oleObject" Target="../embeddings/oleObject97.bin"/><Relationship Id="rId10" Type="http://schemas.openxmlformats.org/officeDocument/2006/relationships/tags" Target="../tags/tag388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Relationship Id="rId22" Type="http://schemas.openxmlformats.org/officeDocument/2006/relationships/image" Target="../media/image100.jpe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422.xml"/><Relationship Id="rId21" Type="http://schemas.openxmlformats.org/officeDocument/2006/relationships/tags" Target="../tags/tag417.xml"/><Relationship Id="rId42" Type="http://schemas.openxmlformats.org/officeDocument/2006/relationships/tags" Target="../tags/tag438.xml"/><Relationship Id="rId47" Type="http://schemas.openxmlformats.org/officeDocument/2006/relationships/tags" Target="../tags/tag443.xml"/><Relationship Id="rId63" Type="http://schemas.openxmlformats.org/officeDocument/2006/relationships/oleObject" Target="../embeddings/oleObject102.bin"/><Relationship Id="rId68" Type="http://schemas.openxmlformats.org/officeDocument/2006/relationships/oleObject" Target="../embeddings/oleObject104.bin"/><Relationship Id="rId84" Type="http://schemas.openxmlformats.org/officeDocument/2006/relationships/image" Target="../media/image117.emf"/><Relationship Id="rId16" Type="http://schemas.openxmlformats.org/officeDocument/2006/relationships/tags" Target="../tags/tag412.xml"/><Relationship Id="rId11" Type="http://schemas.openxmlformats.org/officeDocument/2006/relationships/tags" Target="../tags/tag407.xml"/><Relationship Id="rId32" Type="http://schemas.openxmlformats.org/officeDocument/2006/relationships/tags" Target="../tags/tag428.xml"/><Relationship Id="rId37" Type="http://schemas.openxmlformats.org/officeDocument/2006/relationships/tags" Target="../tags/tag433.xml"/><Relationship Id="rId53" Type="http://schemas.openxmlformats.org/officeDocument/2006/relationships/tags" Target="../tags/tag449.xml"/><Relationship Id="rId58" Type="http://schemas.openxmlformats.org/officeDocument/2006/relationships/image" Target="../media/image103.emf"/><Relationship Id="rId74" Type="http://schemas.openxmlformats.org/officeDocument/2006/relationships/image" Target="../media/image112.emf"/><Relationship Id="rId79" Type="http://schemas.openxmlformats.org/officeDocument/2006/relationships/oleObject" Target="../embeddings/oleObject109.bin"/><Relationship Id="rId5" Type="http://schemas.openxmlformats.org/officeDocument/2006/relationships/tags" Target="../tags/tag401.xml"/><Relationship Id="rId61" Type="http://schemas.openxmlformats.org/officeDocument/2006/relationships/oleObject" Target="../embeddings/oleObject101.bin"/><Relationship Id="rId82" Type="http://schemas.openxmlformats.org/officeDocument/2006/relationships/image" Target="../media/image116.emf"/><Relationship Id="rId19" Type="http://schemas.openxmlformats.org/officeDocument/2006/relationships/tags" Target="../tags/tag415.xml"/><Relationship Id="rId14" Type="http://schemas.openxmlformats.org/officeDocument/2006/relationships/tags" Target="../tags/tag410.xml"/><Relationship Id="rId22" Type="http://schemas.openxmlformats.org/officeDocument/2006/relationships/tags" Target="../tags/tag418.xml"/><Relationship Id="rId27" Type="http://schemas.openxmlformats.org/officeDocument/2006/relationships/tags" Target="../tags/tag423.xml"/><Relationship Id="rId30" Type="http://schemas.openxmlformats.org/officeDocument/2006/relationships/tags" Target="../tags/tag426.xml"/><Relationship Id="rId35" Type="http://schemas.openxmlformats.org/officeDocument/2006/relationships/tags" Target="../tags/tag431.xml"/><Relationship Id="rId43" Type="http://schemas.openxmlformats.org/officeDocument/2006/relationships/tags" Target="../tags/tag439.xml"/><Relationship Id="rId48" Type="http://schemas.openxmlformats.org/officeDocument/2006/relationships/tags" Target="../tags/tag444.xml"/><Relationship Id="rId56" Type="http://schemas.openxmlformats.org/officeDocument/2006/relationships/image" Target="../media/image102.emf"/><Relationship Id="rId64" Type="http://schemas.openxmlformats.org/officeDocument/2006/relationships/image" Target="../media/image106.emf"/><Relationship Id="rId69" Type="http://schemas.openxmlformats.org/officeDocument/2006/relationships/image" Target="../media/image109.emf"/><Relationship Id="rId77" Type="http://schemas.openxmlformats.org/officeDocument/2006/relationships/oleObject" Target="../embeddings/oleObject108.bin"/><Relationship Id="rId8" Type="http://schemas.openxmlformats.org/officeDocument/2006/relationships/tags" Target="../tags/tag404.xml"/><Relationship Id="rId51" Type="http://schemas.openxmlformats.org/officeDocument/2006/relationships/tags" Target="../tags/tag447.xml"/><Relationship Id="rId72" Type="http://schemas.openxmlformats.org/officeDocument/2006/relationships/image" Target="../media/image111.emf"/><Relationship Id="rId80" Type="http://schemas.openxmlformats.org/officeDocument/2006/relationships/image" Target="../media/image115.emf"/><Relationship Id="rId3" Type="http://schemas.openxmlformats.org/officeDocument/2006/relationships/tags" Target="../tags/tag399.xml"/><Relationship Id="rId12" Type="http://schemas.openxmlformats.org/officeDocument/2006/relationships/tags" Target="../tags/tag408.xml"/><Relationship Id="rId17" Type="http://schemas.openxmlformats.org/officeDocument/2006/relationships/tags" Target="../tags/tag413.xml"/><Relationship Id="rId25" Type="http://schemas.openxmlformats.org/officeDocument/2006/relationships/tags" Target="../tags/tag421.xml"/><Relationship Id="rId33" Type="http://schemas.openxmlformats.org/officeDocument/2006/relationships/tags" Target="../tags/tag429.xml"/><Relationship Id="rId38" Type="http://schemas.openxmlformats.org/officeDocument/2006/relationships/tags" Target="../tags/tag434.xml"/><Relationship Id="rId46" Type="http://schemas.openxmlformats.org/officeDocument/2006/relationships/tags" Target="../tags/tag442.xml"/><Relationship Id="rId59" Type="http://schemas.openxmlformats.org/officeDocument/2006/relationships/oleObject" Target="../embeddings/oleObject100.bin"/><Relationship Id="rId67" Type="http://schemas.openxmlformats.org/officeDocument/2006/relationships/image" Target="../media/image108.jpeg"/><Relationship Id="rId20" Type="http://schemas.openxmlformats.org/officeDocument/2006/relationships/tags" Target="../tags/tag416.xml"/><Relationship Id="rId41" Type="http://schemas.openxmlformats.org/officeDocument/2006/relationships/tags" Target="../tags/tag437.xml"/><Relationship Id="rId54" Type="http://schemas.openxmlformats.org/officeDocument/2006/relationships/slideLayout" Target="../slideLayouts/slideLayout2.xml"/><Relationship Id="rId62" Type="http://schemas.openxmlformats.org/officeDocument/2006/relationships/image" Target="../media/image105.emf"/><Relationship Id="rId70" Type="http://schemas.openxmlformats.org/officeDocument/2006/relationships/image" Target="../media/image110.jpeg"/><Relationship Id="rId75" Type="http://schemas.openxmlformats.org/officeDocument/2006/relationships/oleObject" Target="../embeddings/oleObject107.bin"/><Relationship Id="rId83" Type="http://schemas.openxmlformats.org/officeDocument/2006/relationships/oleObject" Target="../embeddings/oleObject111.bin"/><Relationship Id="rId1" Type="http://schemas.openxmlformats.org/officeDocument/2006/relationships/tags" Target="../tags/tag397.xml"/><Relationship Id="rId6" Type="http://schemas.openxmlformats.org/officeDocument/2006/relationships/tags" Target="../tags/tag402.xml"/><Relationship Id="rId15" Type="http://schemas.openxmlformats.org/officeDocument/2006/relationships/tags" Target="../tags/tag411.xml"/><Relationship Id="rId23" Type="http://schemas.openxmlformats.org/officeDocument/2006/relationships/tags" Target="../tags/tag419.xml"/><Relationship Id="rId28" Type="http://schemas.openxmlformats.org/officeDocument/2006/relationships/tags" Target="../tags/tag424.xml"/><Relationship Id="rId36" Type="http://schemas.openxmlformats.org/officeDocument/2006/relationships/tags" Target="../tags/tag432.xml"/><Relationship Id="rId49" Type="http://schemas.openxmlformats.org/officeDocument/2006/relationships/tags" Target="../tags/tag445.xml"/><Relationship Id="rId57" Type="http://schemas.openxmlformats.org/officeDocument/2006/relationships/oleObject" Target="../embeddings/oleObject99.bin"/><Relationship Id="rId10" Type="http://schemas.openxmlformats.org/officeDocument/2006/relationships/tags" Target="../tags/tag406.xml"/><Relationship Id="rId31" Type="http://schemas.openxmlformats.org/officeDocument/2006/relationships/tags" Target="../tags/tag427.xml"/><Relationship Id="rId44" Type="http://schemas.openxmlformats.org/officeDocument/2006/relationships/tags" Target="../tags/tag440.xml"/><Relationship Id="rId52" Type="http://schemas.openxmlformats.org/officeDocument/2006/relationships/tags" Target="../tags/tag448.xml"/><Relationship Id="rId60" Type="http://schemas.openxmlformats.org/officeDocument/2006/relationships/image" Target="../media/image104.emf"/><Relationship Id="rId65" Type="http://schemas.openxmlformats.org/officeDocument/2006/relationships/oleObject" Target="../embeddings/oleObject103.bin"/><Relationship Id="rId73" Type="http://schemas.openxmlformats.org/officeDocument/2006/relationships/oleObject" Target="../embeddings/oleObject106.bin"/><Relationship Id="rId78" Type="http://schemas.openxmlformats.org/officeDocument/2006/relationships/image" Target="../media/image114.emf"/><Relationship Id="rId81" Type="http://schemas.openxmlformats.org/officeDocument/2006/relationships/oleObject" Target="../embeddings/oleObject110.bin"/><Relationship Id="rId4" Type="http://schemas.openxmlformats.org/officeDocument/2006/relationships/tags" Target="../tags/tag400.xml"/><Relationship Id="rId9" Type="http://schemas.openxmlformats.org/officeDocument/2006/relationships/tags" Target="../tags/tag405.xml"/><Relationship Id="rId13" Type="http://schemas.openxmlformats.org/officeDocument/2006/relationships/tags" Target="../tags/tag409.xml"/><Relationship Id="rId18" Type="http://schemas.openxmlformats.org/officeDocument/2006/relationships/tags" Target="../tags/tag414.xml"/><Relationship Id="rId39" Type="http://schemas.openxmlformats.org/officeDocument/2006/relationships/tags" Target="../tags/tag435.xml"/><Relationship Id="rId34" Type="http://schemas.openxmlformats.org/officeDocument/2006/relationships/tags" Target="../tags/tag430.xml"/><Relationship Id="rId50" Type="http://schemas.openxmlformats.org/officeDocument/2006/relationships/tags" Target="../tags/tag446.xml"/><Relationship Id="rId55" Type="http://schemas.openxmlformats.org/officeDocument/2006/relationships/oleObject" Target="../embeddings/oleObject98.bin"/><Relationship Id="rId76" Type="http://schemas.openxmlformats.org/officeDocument/2006/relationships/image" Target="../media/image113.emf"/><Relationship Id="rId7" Type="http://schemas.openxmlformats.org/officeDocument/2006/relationships/tags" Target="../tags/tag403.xml"/><Relationship Id="rId71" Type="http://schemas.openxmlformats.org/officeDocument/2006/relationships/oleObject" Target="../embeddings/oleObject105.bin"/><Relationship Id="rId2" Type="http://schemas.openxmlformats.org/officeDocument/2006/relationships/tags" Target="../tags/tag398.xml"/><Relationship Id="rId29" Type="http://schemas.openxmlformats.org/officeDocument/2006/relationships/tags" Target="../tags/tag425.xml"/><Relationship Id="rId24" Type="http://schemas.openxmlformats.org/officeDocument/2006/relationships/tags" Target="../tags/tag420.xml"/><Relationship Id="rId40" Type="http://schemas.openxmlformats.org/officeDocument/2006/relationships/tags" Target="../tags/tag436.xml"/><Relationship Id="rId45" Type="http://schemas.openxmlformats.org/officeDocument/2006/relationships/tags" Target="../tags/tag441.xml"/><Relationship Id="rId66" Type="http://schemas.openxmlformats.org/officeDocument/2006/relationships/image" Target="../media/image10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57.xml"/><Relationship Id="rId13" Type="http://schemas.openxmlformats.org/officeDocument/2006/relationships/image" Target="../media/image119.emf"/><Relationship Id="rId3" Type="http://schemas.openxmlformats.org/officeDocument/2006/relationships/tags" Target="../tags/tag452.xml"/><Relationship Id="rId7" Type="http://schemas.openxmlformats.org/officeDocument/2006/relationships/tags" Target="../tags/tag456.xml"/><Relationship Id="rId12" Type="http://schemas.openxmlformats.org/officeDocument/2006/relationships/oleObject" Target="../embeddings/oleObject113.bin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tags" Target="../tags/tag455.xml"/><Relationship Id="rId11" Type="http://schemas.openxmlformats.org/officeDocument/2006/relationships/image" Target="../media/image118.emf"/><Relationship Id="rId5" Type="http://schemas.openxmlformats.org/officeDocument/2006/relationships/tags" Target="../tags/tag454.xml"/><Relationship Id="rId15" Type="http://schemas.openxmlformats.org/officeDocument/2006/relationships/image" Target="../media/image120.emf"/><Relationship Id="rId10" Type="http://schemas.openxmlformats.org/officeDocument/2006/relationships/oleObject" Target="../embeddings/oleObject112.bin"/><Relationship Id="rId4" Type="http://schemas.openxmlformats.org/officeDocument/2006/relationships/tags" Target="../tags/tag453.xml"/><Relationship Id="rId9" Type="http://schemas.openxmlformats.org/officeDocument/2006/relationships/slideLayout" Target="../slideLayouts/slideLayout2.xml"/><Relationship Id="rId14" Type="http://schemas.openxmlformats.org/officeDocument/2006/relationships/oleObject" Target="../embeddings/oleObject114.bin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483.xml"/><Relationship Id="rId21" Type="http://schemas.openxmlformats.org/officeDocument/2006/relationships/tags" Target="../tags/tag478.xml"/><Relationship Id="rId42" Type="http://schemas.openxmlformats.org/officeDocument/2006/relationships/tags" Target="../tags/tag499.xml"/><Relationship Id="rId47" Type="http://schemas.openxmlformats.org/officeDocument/2006/relationships/tags" Target="../tags/tag504.xml"/><Relationship Id="rId63" Type="http://schemas.openxmlformats.org/officeDocument/2006/relationships/image" Target="../media/image121.emf"/><Relationship Id="rId68" Type="http://schemas.openxmlformats.org/officeDocument/2006/relationships/oleObject" Target="../embeddings/oleObject118.bin"/><Relationship Id="rId84" Type="http://schemas.openxmlformats.org/officeDocument/2006/relationships/oleObject" Target="../embeddings/oleObject126.bin"/><Relationship Id="rId16" Type="http://schemas.openxmlformats.org/officeDocument/2006/relationships/tags" Target="../tags/tag473.xml"/><Relationship Id="rId11" Type="http://schemas.openxmlformats.org/officeDocument/2006/relationships/tags" Target="../tags/tag468.xml"/><Relationship Id="rId32" Type="http://schemas.openxmlformats.org/officeDocument/2006/relationships/tags" Target="../tags/tag489.xml"/><Relationship Id="rId37" Type="http://schemas.openxmlformats.org/officeDocument/2006/relationships/tags" Target="../tags/tag494.xml"/><Relationship Id="rId53" Type="http://schemas.openxmlformats.org/officeDocument/2006/relationships/tags" Target="../tags/tag510.xml"/><Relationship Id="rId58" Type="http://schemas.openxmlformats.org/officeDocument/2006/relationships/tags" Target="../tags/tag515.xml"/><Relationship Id="rId74" Type="http://schemas.openxmlformats.org/officeDocument/2006/relationships/oleObject" Target="../embeddings/oleObject121.bin"/><Relationship Id="rId79" Type="http://schemas.openxmlformats.org/officeDocument/2006/relationships/image" Target="../media/image129.emf"/><Relationship Id="rId5" Type="http://schemas.openxmlformats.org/officeDocument/2006/relationships/tags" Target="../tags/tag462.xml"/><Relationship Id="rId19" Type="http://schemas.openxmlformats.org/officeDocument/2006/relationships/tags" Target="../tags/tag476.xml"/><Relationship Id="rId14" Type="http://schemas.openxmlformats.org/officeDocument/2006/relationships/tags" Target="../tags/tag471.xml"/><Relationship Id="rId22" Type="http://schemas.openxmlformats.org/officeDocument/2006/relationships/tags" Target="../tags/tag479.xml"/><Relationship Id="rId27" Type="http://schemas.openxmlformats.org/officeDocument/2006/relationships/tags" Target="../tags/tag484.xml"/><Relationship Id="rId30" Type="http://schemas.openxmlformats.org/officeDocument/2006/relationships/tags" Target="../tags/tag487.xml"/><Relationship Id="rId35" Type="http://schemas.openxmlformats.org/officeDocument/2006/relationships/tags" Target="../tags/tag492.xml"/><Relationship Id="rId43" Type="http://schemas.openxmlformats.org/officeDocument/2006/relationships/tags" Target="../tags/tag500.xml"/><Relationship Id="rId48" Type="http://schemas.openxmlformats.org/officeDocument/2006/relationships/tags" Target="../tags/tag505.xml"/><Relationship Id="rId56" Type="http://schemas.openxmlformats.org/officeDocument/2006/relationships/tags" Target="../tags/tag513.xml"/><Relationship Id="rId64" Type="http://schemas.openxmlformats.org/officeDocument/2006/relationships/oleObject" Target="../embeddings/oleObject116.bin"/><Relationship Id="rId69" Type="http://schemas.openxmlformats.org/officeDocument/2006/relationships/image" Target="../media/image124.emf"/><Relationship Id="rId77" Type="http://schemas.openxmlformats.org/officeDocument/2006/relationships/image" Target="../media/image128.emf"/><Relationship Id="rId8" Type="http://schemas.openxmlformats.org/officeDocument/2006/relationships/tags" Target="../tags/tag465.xml"/><Relationship Id="rId51" Type="http://schemas.openxmlformats.org/officeDocument/2006/relationships/tags" Target="../tags/tag508.xml"/><Relationship Id="rId72" Type="http://schemas.openxmlformats.org/officeDocument/2006/relationships/oleObject" Target="../embeddings/oleObject120.bin"/><Relationship Id="rId80" Type="http://schemas.openxmlformats.org/officeDocument/2006/relationships/oleObject" Target="../embeddings/oleObject124.bin"/><Relationship Id="rId85" Type="http://schemas.openxmlformats.org/officeDocument/2006/relationships/image" Target="../media/image132.emf"/><Relationship Id="rId3" Type="http://schemas.openxmlformats.org/officeDocument/2006/relationships/tags" Target="../tags/tag460.xml"/><Relationship Id="rId12" Type="http://schemas.openxmlformats.org/officeDocument/2006/relationships/tags" Target="../tags/tag469.xml"/><Relationship Id="rId17" Type="http://schemas.openxmlformats.org/officeDocument/2006/relationships/tags" Target="../tags/tag474.xml"/><Relationship Id="rId25" Type="http://schemas.openxmlformats.org/officeDocument/2006/relationships/tags" Target="../tags/tag482.xml"/><Relationship Id="rId33" Type="http://schemas.openxmlformats.org/officeDocument/2006/relationships/tags" Target="../tags/tag490.xml"/><Relationship Id="rId38" Type="http://schemas.openxmlformats.org/officeDocument/2006/relationships/tags" Target="../tags/tag495.xml"/><Relationship Id="rId46" Type="http://schemas.openxmlformats.org/officeDocument/2006/relationships/tags" Target="../tags/tag503.xml"/><Relationship Id="rId59" Type="http://schemas.openxmlformats.org/officeDocument/2006/relationships/tags" Target="../tags/tag516.xml"/><Relationship Id="rId67" Type="http://schemas.openxmlformats.org/officeDocument/2006/relationships/image" Target="../media/image123.emf"/><Relationship Id="rId20" Type="http://schemas.openxmlformats.org/officeDocument/2006/relationships/tags" Target="../tags/tag477.xml"/><Relationship Id="rId41" Type="http://schemas.openxmlformats.org/officeDocument/2006/relationships/tags" Target="../tags/tag498.xml"/><Relationship Id="rId54" Type="http://schemas.openxmlformats.org/officeDocument/2006/relationships/tags" Target="../tags/tag511.xml"/><Relationship Id="rId62" Type="http://schemas.openxmlformats.org/officeDocument/2006/relationships/oleObject" Target="../embeddings/oleObject115.bin"/><Relationship Id="rId70" Type="http://schemas.openxmlformats.org/officeDocument/2006/relationships/oleObject" Target="../embeddings/oleObject119.bin"/><Relationship Id="rId75" Type="http://schemas.openxmlformats.org/officeDocument/2006/relationships/image" Target="../media/image127.emf"/><Relationship Id="rId83" Type="http://schemas.openxmlformats.org/officeDocument/2006/relationships/image" Target="../media/image131.emf"/><Relationship Id="rId1" Type="http://schemas.openxmlformats.org/officeDocument/2006/relationships/tags" Target="../tags/tag458.xml"/><Relationship Id="rId6" Type="http://schemas.openxmlformats.org/officeDocument/2006/relationships/tags" Target="../tags/tag463.xml"/><Relationship Id="rId15" Type="http://schemas.openxmlformats.org/officeDocument/2006/relationships/tags" Target="../tags/tag472.xml"/><Relationship Id="rId23" Type="http://schemas.openxmlformats.org/officeDocument/2006/relationships/tags" Target="../tags/tag480.xml"/><Relationship Id="rId28" Type="http://schemas.openxmlformats.org/officeDocument/2006/relationships/tags" Target="../tags/tag485.xml"/><Relationship Id="rId36" Type="http://schemas.openxmlformats.org/officeDocument/2006/relationships/tags" Target="../tags/tag493.xml"/><Relationship Id="rId49" Type="http://schemas.openxmlformats.org/officeDocument/2006/relationships/tags" Target="../tags/tag506.xml"/><Relationship Id="rId57" Type="http://schemas.openxmlformats.org/officeDocument/2006/relationships/tags" Target="../tags/tag514.xml"/><Relationship Id="rId10" Type="http://schemas.openxmlformats.org/officeDocument/2006/relationships/tags" Target="../tags/tag467.xml"/><Relationship Id="rId31" Type="http://schemas.openxmlformats.org/officeDocument/2006/relationships/tags" Target="../tags/tag488.xml"/><Relationship Id="rId44" Type="http://schemas.openxmlformats.org/officeDocument/2006/relationships/tags" Target="../tags/tag501.xml"/><Relationship Id="rId52" Type="http://schemas.openxmlformats.org/officeDocument/2006/relationships/tags" Target="../tags/tag509.xml"/><Relationship Id="rId60" Type="http://schemas.openxmlformats.org/officeDocument/2006/relationships/slideLayout" Target="../slideLayouts/slideLayout2.xml"/><Relationship Id="rId65" Type="http://schemas.openxmlformats.org/officeDocument/2006/relationships/image" Target="../media/image122.emf"/><Relationship Id="rId73" Type="http://schemas.openxmlformats.org/officeDocument/2006/relationships/image" Target="../media/image126.emf"/><Relationship Id="rId78" Type="http://schemas.openxmlformats.org/officeDocument/2006/relationships/oleObject" Target="../embeddings/oleObject123.bin"/><Relationship Id="rId81" Type="http://schemas.openxmlformats.org/officeDocument/2006/relationships/image" Target="../media/image130.emf"/><Relationship Id="rId4" Type="http://schemas.openxmlformats.org/officeDocument/2006/relationships/tags" Target="../tags/tag461.xml"/><Relationship Id="rId9" Type="http://schemas.openxmlformats.org/officeDocument/2006/relationships/tags" Target="../tags/tag466.xml"/><Relationship Id="rId13" Type="http://schemas.openxmlformats.org/officeDocument/2006/relationships/tags" Target="../tags/tag470.xml"/><Relationship Id="rId18" Type="http://schemas.openxmlformats.org/officeDocument/2006/relationships/tags" Target="../tags/tag475.xml"/><Relationship Id="rId39" Type="http://schemas.openxmlformats.org/officeDocument/2006/relationships/tags" Target="../tags/tag496.xml"/><Relationship Id="rId34" Type="http://schemas.openxmlformats.org/officeDocument/2006/relationships/tags" Target="../tags/tag491.xml"/><Relationship Id="rId50" Type="http://schemas.openxmlformats.org/officeDocument/2006/relationships/tags" Target="../tags/tag507.xml"/><Relationship Id="rId55" Type="http://schemas.openxmlformats.org/officeDocument/2006/relationships/tags" Target="../tags/tag512.xml"/><Relationship Id="rId76" Type="http://schemas.openxmlformats.org/officeDocument/2006/relationships/oleObject" Target="../embeddings/oleObject122.bin"/><Relationship Id="rId7" Type="http://schemas.openxmlformats.org/officeDocument/2006/relationships/tags" Target="../tags/tag464.xml"/><Relationship Id="rId71" Type="http://schemas.openxmlformats.org/officeDocument/2006/relationships/image" Target="../media/image125.emf"/><Relationship Id="rId2" Type="http://schemas.openxmlformats.org/officeDocument/2006/relationships/tags" Target="../tags/tag459.xml"/><Relationship Id="rId29" Type="http://schemas.openxmlformats.org/officeDocument/2006/relationships/tags" Target="../tags/tag486.xml"/><Relationship Id="rId24" Type="http://schemas.openxmlformats.org/officeDocument/2006/relationships/tags" Target="../tags/tag481.xml"/><Relationship Id="rId40" Type="http://schemas.openxmlformats.org/officeDocument/2006/relationships/tags" Target="../tags/tag497.xml"/><Relationship Id="rId45" Type="http://schemas.openxmlformats.org/officeDocument/2006/relationships/tags" Target="../tags/tag502.xml"/><Relationship Id="rId66" Type="http://schemas.openxmlformats.org/officeDocument/2006/relationships/oleObject" Target="../embeddings/oleObject117.bin"/><Relationship Id="rId61" Type="http://schemas.openxmlformats.org/officeDocument/2006/relationships/audio" Target="../media/audio1.wav"/><Relationship Id="rId82" Type="http://schemas.openxmlformats.org/officeDocument/2006/relationships/oleObject" Target="../embeddings/oleObject125.bin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529.xml"/><Relationship Id="rId18" Type="http://schemas.openxmlformats.org/officeDocument/2006/relationships/tags" Target="../tags/tag534.xml"/><Relationship Id="rId26" Type="http://schemas.openxmlformats.org/officeDocument/2006/relationships/tags" Target="../tags/tag542.xml"/><Relationship Id="rId39" Type="http://schemas.openxmlformats.org/officeDocument/2006/relationships/tags" Target="../tags/tag555.xml"/><Relationship Id="rId21" Type="http://schemas.openxmlformats.org/officeDocument/2006/relationships/tags" Target="../tags/tag537.xml"/><Relationship Id="rId34" Type="http://schemas.openxmlformats.org/officeDocument/2006/relationships/tags" Target="../tags/tag550.xml"/><Relationship Id="rId42" Type="http://schemas.openxmlformats.org/officeDocument/2006/relationships/image" Target="../media/image133.emf"/><Relationship Id="rId47" Type="http://schemas.openxmlformats.org/officeDocument/2006/relationships/oleObject" Target="../embeddings/oleObject130.bin"/><Relationship Id="rId50" Type="http://schemas.openxmlformats.org/officeDocument/2006/relationships/image" Target="../media/image137.emf"/><Relationship Id="rId55" Type="http://schemas.openxmlformats.org/officeDocument/2006/relationships/oleObject" Target="../embeddings/oleObject134.bin"/><Relationship Id="rId7" Type="http://schemas.openxmlformats.org/officeDocument/2006/relationships/tags" Target="../tags/tag523.xml"/><Relationship Id="rId2" Type="http://schemas.openxmlformats.org/officeDocument/2006/relationships/tags" Target="../tags/tag518.xml"/><Relationship Id="rId16" Type="http://schemas.openxmlformats.org/officeDocument/2006/relationships/tags" Target="../tags/tag532.xml"/><Relationship Id="rId29" Type="http://schemas.openxmlformats.org/officeDocument/2006/relationships/tags" Target="../tags/tag545.xml"/><Relationship Id="rId11" Type="http://schemas.openxmlformats.org/officeDocument/2006/relationships/tags" Target="../tags/tag527.xml"/><Relationship Id="rId24" Type="http://schemas.openxmlformats.org/officeDocument/2006/relationships/tags" Target="../tags/tag540.xml"/><Relationship Id="rId32" Type="http://schemas.openxmlformats.org/officeDocument/2006/relationships/tags" Target="../tags/tag548.xml"/><Relationship Id="rId37" Type="http://schemas.openxmlformats.org/officeDocument/2006/relationships/tags" Target="../tags/tag553.xml"/><Relationship Id="rId40" Type="http://schemas.openxmlformats.org/officeDocument/2006/relationships/slideLayout" Target="../slideLayouts/slideLayout2.xml"/><Relationship Id="rId45" Type="http://schemas.openxmlformats.org/officeDocument/2006/relationships/oleObject" Target="../embeddings/oleObject129.bin"/><Relationship Id="rId53" Type="http://schemas.openxmlformats.org/officeDocument/2006/relationships/oleObject" Target="../embeddings/oleObject133.bin"/><Relationship Id="rId5" Type="http://schemas.openxmlformats.org/officeDocument/2006/relationships/tags" Target="../tags/tag521.xml"/><Relationship Id="rId10" Type="http://schemas.openxmlformats.org/officeDocument/2006/relationships/tags" Target="../tags/tag526.xml"/><Relationship Id="rId19" Type="http://schemas.openxmlformats.org/officeDocument/2006/relationships/tags" Target="../tags/tag535.xml"/><Relationship Id="rId31" Type="http://schemas.openxmlformats.org/officeDocument/2006/relationships/tags" Target="../tags/tag547.xml"/><Relationship Id="rId44" Type="http://schemas.openxmlformats.org/officeDocument/2006/relationships/image" Target="../media/image134.emf"/><Relationship Id="rId52" Type="http://schemas.openxmlformats.org/officeDocument/2006/relationships/image" Target="../media/image138.emf"/><Relationship Id="rId4" Type="http://schemas.openxmlformats.org/officeDocument/2006/relationships/tags" Target="../tags/tag520.xml"/><Relationship Id="rId9" Type="http://schemas.openxmlformats.org/officeDocument/2006/relationships/tags" Target="../tags/tag525.xml"/><Relationship Id="rId14" Type="http://schemas.openxmlformats.org/officeDocument/2006/relationships/tags" Target="../tags/tag530.xml"/><Relationship Id="rId22" Type="http://schemas.openxmlformats.org/officeDocument/2006/relationships/tags" Target="../tags/tag538.xml"/><Relationship Id="rId27" Type="http://schemas.openxmlformats.org/officeDocument/2006/relationships/tags" Target="../tags/tag543.xml"/><Relationship Id="rId30" Type="http://schemas.openxmlformats.org/officeDocument/2006/relationships/tags" Target="../tags/tag546.xml"/><Relationship Id="rId35" Type="http://schemas.openxmlformats.org/officeDocument/2006/relationships/tags" Target="../tags/tag551.xml"/><Relationship Id="rId43" Type="http://schemas.openxmlformats.org/officeDocument/2006/relationships/oleObject" Target="../embeddings/oleObject128.bin"/><Relationship Id="rId48" Type="http://schemas.openxmlformats.org/officeDocument/2006/relationships/image" Target="../media/image136.emf"/><Relationship Id="rId56" Type="http://schemas.openxmlformats.org/officeDocument/2006/relationships/image" Target="../media/image140.emf"/><Relationship Id="rId8" Type="http://schemas.openxmlformats.org/officeDocument/2006/relationships/tags" Target="../tags/tag524.xml"/><Relationship Id="rId51" Type="http://schemas.openxmlformats.org/officeDocument/2006/relationships/oleObject" Target="../embeddings/oleObject132.bin"/><Relationship Id="rId3" Type="http://schemas.openxmlformats.org/officeDocument/2006/relationships/tags" Target="../tags/tag519.xml"/><Relationship Id="rId12" Type="http://schemas.openxmlformats.org/officeDocument/2006/relationships/tags" Target="../tags/tag528.xml"/><Relationship Id="rId17" Type="http://schemas.openxmlformats.org/officeDocument/2006/relationships/tags" Target="../tags/tag533.xml"/><Relationship Id="rId25" Type="http://schemas.openxmlformats.org/officeDocument/2006/relationships/tags" Target="../tags/tag541.xml"/><Relationship Id="rId33" Type="http://schemas.openxmlformats.org/officeDocument/2006/relationships/tags" Target="../tags/tag549.xml"/><Relationship Id="rId38" Type="http://schemas.openxmlformats.org/officeDocument/2006/relationships/tags" Target="../tags/tag554.xml"/><Relationship Id="rId46" Type="http://schemas.openxmlformats.org/officeDocument/2006/relationships/image" Target="../media/image135.emf"/><Relationship Id="rId20" Type="http://schemas.openxmlformats.org/officeDocument/2006/relationships/tags" Target="../tags/tag536.xml"/><Relationship Id="rId41" Type="http://schemas.openxmlformats.org/officeDocument/2006/relationships/oleObject" Target="../embeddings/oleObject127.bin"/><Relationship Id="rId54" Type="http://schemas.openxmlformats.org/officeDocument/2006/relationships/image" Target="../media/image139.emf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5" Type="http://schemas.openxmlformats.org/officeDocument/2006/relationships/tags" Target="../tags/tag531.xml"/><Relationship Id="rId23" Type="http://schemas.openxmlformats.org/officeDocument/2006/relationships/tags" Target="../tags/tag539.xml"/><Relationship Id="rId28" Type="http://schemas.openxmlformats.org/officeDocument/2006/relationships/tags" Target="../tags/tag544.xml"/><Relationship Id="rId36" Type="http://schemas.openxmlformats.org/officeDocument/2006/relationships/tags" Target="../tags/tag552.xml"/><Relationship Id="rId49" Type="http://schemas.openxmlformats.org/officeDocument/2006/relationships/oleObject" Target="../embeddings/oleObject131.bin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581.xml"/><Relationship Id="rId21" Type="http://schemas.openxmlformats.org/officeDocument/2006/relationships/tags" Target="../tags/tag576.xml"/><Relationship Id="rId42" Type="http://schemas.openxmlformats.org/officeDocument/2006/relationships/tags" Target="../tags/tag597.xml"/><Relationship Id="rId47" Type="http://schemas.openxmlformats.org/officeDocument/2006/relationships/tags" Target="../tags/tag602.xml"/><Relationship Id="rId63" Type="http://schemas.openxmlformats.org/officeDocument/2006/relationships/image" Target="../media/image142.emf"/><Relationship Id="rId68" Type="http://schemas.openxmlformats.org/officeDocument/2006/relationships/oleObject" Target="../embeddings/oleObject139.bin"/><Relationship Id="rId16" Type="http://schemas.openxmlformats.org/officeDocument/2006/relationships/tags" Target="../tags/tag571.xml"/><Relationship Id="rId11" Type="http://schemas.openxmlformats.org/officeDocument/2006/relationships/tags" Target="../tags/tag566.xml"/><Relationship Id="rId24" Type="http://schemas.openxmlformats.org/officeDocument/2006/relationships/tags" Target="../tags/tag579.xml"/><Relationship Id="rId32" Type="http://schemas.openxmlformats.org/officeDocument/2006/relationships/tags" Target="../tags/tag587.xml"/><Relationship Id="rId37" Type="http://schemas.openxmlformats.org/officeDocument/2006/relationships/tags" Target="../tags/tag592.xml"/><Relationship Id="rId40" Type="http://schemas.openxmlformats.org/officeDocument/2006/relationships/tags" Target="../tags/tag595.xml"/><Relationship Id="rId45" Type="http://schemas.openxmlformats.org/officeDocument/2006/relationships/tags" Target="../tags/tag600.xml"/><Relationship Id="rId53" Type="http://schemas.openxmlformats.org/officeDocument/2006/relationships/tags" Target="../tags/tag608.xml"/><Relationship Id="rId58" Type="http://schemas.openxmlformats.org/officeDocument/2006/relationships/tags" Target="../tags/tag613.xml"/><Relationship Id="rId66" Type="http://schemas.openxmlformats.org/officeDocument/2006/relationships/oleObject" Target="../embeddings/oleObject138.bin"/><Relationship Id="rId74" Type="http://schemas.openxmlformats.org/officeDocument/2006/relationships/oleObject" Target="../embeddings/oleObject142.bin"/><Relationship Id="rId79" Type="http://schemas.openxmlformats.org/officeDocument/2006/relationships/image" Target="../media/image150.emf"/><Relationship Id="rId5" Type="http://schemas.openxmlformats.org/officeDocument/2006/relationships/tags" Target="../tags/tag560.xml"/><Relationship Id="rId61" Type="http://schemas.openxmlformats.org/officeDocument/2006/relationships/image" Target="../media/image141.emf"/><Relationship Id="rId19" Type="http://schemas.openxmlformats.org/officeDocument/2006/relationships/tags" Target="../tags/tag574.xml"/><Relationship Id="rId14" Type="http://schemas.openxmlformats.org/officeDocument/2006/relationships/tags" Target="../tags/tag569.xml"/><Relationship Id="rId22" Type="http://schemas.openxmlformats.org/officeDocument/2006/relationships/tags" Target="../tags/tag577.xml"/><Relationship Id="rId27" Type="http://schemas.openxmlformats.org/officeDocument/2006/relationships/tags" Target="../tags/tag582.xml"/><Relationship Id="rId30" Type="http://schemas.openxmlformats.org/officeDocument/2006/relationships/tags" Target="../tags/tag585.xml"/><Relationship Id="rId35" Type="http://schemas.openxmlformats.org/officeDocument/2006/relationships/tags" Target="../tags/tag590.xml"/><Relationship Id="rId43" Type="http://schemas.openxmlformats.org/officeDocument/2006/relationships/tags" Target="../tags/tag598.xml"/><Relationship Id="rId48" Type="http://schemas.openxmlformats.org/officeDocument/2006/relationships/tags" Target="../tags/tag603.xml"/><Relationship Id="rId56" Type="http://schemas.openxmlformats.org/officeDocument/2006/relationships/tags" Target="../tags/tag611.xml"/><Relationship Id="rId64" Type="http://schemas.openxmlformats.org/officeDocument/2006/relationships/oleObject" Target="../embeddings/oleObject137.bin"/><Relationship Id="rId69" Type="http://schemas.openxmlformats.org/officeDocument/2006/relationships/image" Target="../media/image145.emf"/><Relationship Id="rId77" Type="http://schemas.openxmlformats.org/officeDocument/2006/relationships/image" Target="../media/image149.emf"/><Relationship Id="rId8" Type="http://schemas.openxmlformats.org/officeDocument/2006/relationships/tags" Target="../tags/tag563.xml"/><Relationship Id="rId51" Type="http://schemas.openxmlformats.org/officeDocument/2006/relationships/tags" Target="../tags/tag606.xml"/><Relationship Id="rId72" Type="http://schemas.openxmlformats.org/officeDocument/2006/relationships/oleObject" Target="../embeddings/oleObject141.bin"/><Relationship Id="rId3" Type="http://schemas.openxmlformats.org/officeDocument/2006/relationships/tags" Target="../tags/tag558.xml"/><Relationship Id="rId12" Type="http://schemas.openxmlformats.org/officeDocument/2006/relationships/tags" Target="../tags/tag567.xml"/><Relationship Id="rId17" Type="http://schemas.openxmlformats.org/officeDocument/2006/relationships/tags" Target="../tags/tag572.xml"/><Relationship Id="rId25" Type="http://schemas.openxmlformats.org/officeDocument/2006/relationships/tags" Target="../tags/tag580.xml"/><Relationship Id="rId33" Type="http://schemas.openxmlformats.org/officeDocument/2006/relationships/tags" Target="../tags/tag588.xml"/><Relationship Id="rId38" Type="http://schemas.openxmlformats.org/officeDocument/2006/relationships/tags" Target="../tags/tag593.xml"/><Relationship Id="rId46" Type="http://schemas.openxmlformats.org/officeDocument/2006/relationships/tags" Target="../tags/tag601.xml"/><Relationship Id="rId59" Type="http://schemas.openxmlformats.org/officeDocument/2006/relationships/slideLayout" Target="../slideLayouts/slideLayout2.xml"/><Relationship Id="rId67" Type="http://schemas.openxmlformats.org/officeDocument/2006/relationships/image" Target="../media/image144.emf"/><Relationship Id="rId20" Type="http://schemas.openxmlformats.org/officeDocument/2006/relationships/tags" Target="../tags/tag575.xml"/><Relationship Id="rId41" Type="http://schemas.openxmlformats.org/officeDocument/2006/relationships/tags" Target="../tags/tag596.xml"/><Relationship Id="rId54" Type="http://schemas.openxmlformats.org/officeDocument/2006/relationships/tags" Target="../tags/tag609.xml"/><Relationship Id="rId62" Type="http://schemas.openxmlformats.org/officeDocument/2006/relationships/oleObject" Target="../embeddings/oleObject136.bin"/><Relationship Id="rId70" Type="http://schemas.openxmlformats.org/officeDocument/2006/relationships/oleObject" Target="../embeddings/oleObject140.bin"/><Relationship Id="rId75" Type="http://schemas.openxmlformats.org/officeDocument/2006/relationships/image" Target="../media/image148.emf"/><Relationship Id="rId1" Type="http://schemas.openxmlformats.org/officeDocument/2006/relationships/tags" Target="../tags/tag556.xml"/><Relationship Id="rId6" Type="http://schemas.openxmlformats.org/officeDocument/2006/relationships/tags" Target="../tags/tag561.xml"/><Relationship Id="rId15" Type="http://schemas.openxmlformats.org/officeDocument/2006/relationships/tags" Target="../tags/tag570.xml"/><Relationship Id="rId23" Type="http://schemas.openxmlformats.org/officeDocument/2006/relationships/tags" Target="../tags/tag578.xml"/><Relationship Id="rId28" Type="http://schemas.openxmlformats.org/officeDocument/2006/relationships/tags" Target="../tags/tag583.xml"/><Relationship Id="rId36" Type="http://schemas.openxmlformats.org/officeDocument/2006/relationships/tags" Target="../tags/tag591.xml"/><Relationship Id="rId49" Type="http://schemas.openxmlformats.org/officeDocument/2006/relationships/tags" Target="../tags/tag604.xml"/><Relationship Id="rId57" Type="http://schemas.openxmlformats.org/officeDocument/2006/relationships/tags" Target="../tags/tag612.xml"/><Relationship Id="rId10" Type="http://schemas.openxmlformats.org/officeDocument/2006/relationships/tags" Target="../tags/tag565.xml"/><Relationship Id="rId31" Type="http://schemas.openxmlformats.org/officeDocument/2006/relationships/tags" Target="../tags/tag586.xml"/><Relationship Id="rId44" Type="http://schemas.openxmlformats.org/officeDocument/2006/relationships/tags" Target="../tags/tag599.xml"/><Relationship Id="rId52" Type="http://schemas.openxmlformats.org/officeDocument/2006/relationships/tags" Target="../tags/tag607.xml"/><Relationship Id="rId60" Type="http://schemas.openxmlformats.org/officeDocument/2006/relationships/oleObject" Target="../embeddings/oleObject135.bin"/><Relationship Id="rId65" Type="http://schemas.openxmlformats.org/officeDocument/2006/relationships/image" Target="../media/image143.emf"/><Relationship Id="rId73" Type="http://schemas.openxmlformats.org/officeDocument/2006/relationships/image" Target="../media/image147.emf"/><Relationship Id="rId78" Type="http://schemas.openxmlformats.org/officeDocument/2006/relationships/oleObject" Target="../embeddings/oleObject144.bin"/><Relationship Id="rId4" Type="http://schemas.openxmlformats.org/officeDocument/2006/relationships/tags" Target="../tags/tag559.xml"/><Relationship Id="rId9" Type="http://schemas.openxmlformats.org/officeDocument/2006/relationships/tags" Target="../tags/tag564.xml"/><Relationship Id="rId13" Type="http://schemas.openxmlformats.org/officeDocument/2006/relationships/tags" Target="../tags/tag568.xml"/><Relationship Id="rId18" Type="http://schemas.openxmlformats.org/officeDocument/2006/relationships/tags" Target="../tags/tag573.xml"/><Relationship Id="rId39" Type="http://schemas.openxmlformats.org/officeDocument/2006/relationships/tags" Target="../tags/tag594.xml"/><Relationship Id="rId34" Type="http://schemas.openxmlformats.org/officeDocument/2006/relationships/tags" Target="../tags/tag589.xml"/><Relationship Id="rId50" Type="http://schemas.openxmlformats.org/officeDocument/2006/relationships/tags" Target="../tags/tag605.xml"/><Relationship Id="rId55" Type="http://schemas.openxmlformats.org/officeDocument/2006/relationships/tags" Target="../tags/tag610.xml"/><Relationship Id="rId76" Type="http://schemas.openxmlformats.org/officeDocument/2006/relationships/oleObject" Target="../embeddings/oleObject143.bin"/><Relationship Id="rId7" Type="http://schemas.openxmlformats.org/officeDocument/2006/relationships/tags" Target="../tags/tag562.xml"/><Relationship Id="rId71" Type="http://schemas.openxmlformats.org/officeDocument/2006/relationships/image" Target="../media/image146.emf"/><Relationship Id="rId2" Type="http://schemas.openxmlformats.org/officeDocument/2006/relationships/tags" Target="../tags/tag557.xml"/><Relationship Id="rId29" Type="http://schemas.openxmlformats.org/officeDocument/2006/relationships/tags" Target="../tags/tag584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639.xml"/><Relationship Id="rId21" Type="http://schemas.openxmlformats.org/officeDocument/2006/relationships/tags" Target="../tags/tag634.xml"/><Relationship Id="rId42" Type="http://schemas.openxmlformats.org/officeDocument/2006/relationships/tags" Target="../tags/tag655.xml"/><Relationship Id="rId47" Type="http://schemas.openxmlformats.org/officeDocument/2006/relationships/tags" Target="../tags/tag660.xml"/><Relationship Id="rId63" Type="http://schemas.openxmlformats.org/officeDocument/2006/relationships/tags" Target="../tags/tag676.xml"/><Relationship Id="rId68" Type="http://schemas.openxmlformats.org/officeDocument/2006/relationships/tags" Target="../tags/tag681.xml"/><Relationship Id="rId16" Type="http://schemas.openxmlformats.org/officeDocument/2006/relationships/tags" Target="../tags/tag629.xml"/><Relationship Id="rId11" Type="http://schemas.openxmlformats.org/officeDocument/2006/relationships/tags" Target="../tags/tag624.xml"/><Relationship Id="rId32" Type="http://schemas.openxmlformats.org/officeDocument/2006/relationships/tags" Target="../tags/tag645.xml"/><Relationship Id="rId37" Type="http://schemas.openxmlformats.org/officeDocument/2006/relationships/tags" Target="../tags/tag650.xml"/><Relationship Id="rId53" Type="http://schemas.openxmlformats.org/officeDocument/2006/relationships/tags" Target="../tags/tag666.xml"/><Relationship Id="rId58" Type="http://schemas.openxmlformats.org/officeDocument/2006/relationships/tags" Target="../tags/tag671.xml"/><Relationship Id="rId74" Type="http://schemas.openxmlformats.org/officeDocument/2006/relationships/slideLayout" Target="../slideLayouts/slideLayout2.xml"/><Relationship Id="rId79" Type="http://schemas.openxmlformats.org/officeDocument/2006/relationships/oleObject" Target="../embeddings/oleObject147.bin"/><Relationship Id="rId5" Type="http://schemas.openxmlformats.org/officeDocument/2006/relationships/tags" Target="../tags/tag618.xml"/><Relationship Id="rId61" Type="http://schemas.openxmlformats.org/officeDocument/2006/relationships/tags" Target="../tags/tag674.xml"/><Relationship Id="rId82" Type="http://schemas.openxmlformats.org/officeDocument/2006/relationships/image" Target="../media/image154.emf"/><Relationship Id="rId19" Type="http://schemas.openxmlformats.org/officeDocument/2006/relationships/tags" Target="../tags/tag632.xml"/><Relationship Id="rId14" Type="http://schemas.openxmlformats.org/officeDocument/2006/relationships/tags" Target="../tags/tag627.xml"/><Relationship Id="rId22" Type="http://schemas.openxmlformats.org/officeDocument/2006/relationships/tags" Target="../tags/tag635.xml"/><Relationship Id="rId27" Type="http://schemas.openxmlformats.org/officeDocument/2006/relationships/tags" Target="../tags/tag640.xml"/><Relationship Id="rId30" Type="http://schemas.openxmlformats.org/officeDocument/2006/relationships/tags" Target="../tags/tag643.xml"/><Relationship Id="rId35" Type="http://schemas.openxmlformats.org/officeDocument/2006/relationships/tags" Target="../tags/tag648.xml"/><Relationship Id="rId43" Type="http://schemas.openxmlformats.org/officeDocument/2006/relationships/tags" Target="../tags/tag656.xml"/><Relationship Id="rId48" Type="http://schemas.openxmlformats.org/officeDocument/2006/relationships/tags" Target="../tags/tag661.xml"/><Relationship Id="rId56" Type="http://schemas.openxmlformats.org/officeDocument/2006/relationships/tags" Target="../tags/tag669.xml"/><Relationship Id="rId64" Type="http://schemas.openxmlformats.org/officeDocument/2006/relationships/tags" Target="../tags/tag677.xml"/><Relationship Id="rId69" Type="http://schemas.openxmlformats.org/officeDocument/2006/relationships/tags" Target="../tags/tag682.xml"/><Relationship Id="rId77" Type="http://schemas.openxmlformats.org/officeDocument/2006/relationships/oleObject" Target="../embeddings/oleObject146.bin"/><Relationship Id="rId8" Type="http://schemas.openxmlformats.org/officeDocument/2006/relationships/tags" Target="../tags/tag621.xml"/><Relationship Id="rId51" Type="http://schemas.openxmlformats.org/officeDocument/2006/relationships/tags" Target="../tags/tag664.xml"/><Relationship Id="rId72" Type="http://schemas.openxmlformats.org/officeDocument/2006/relationships/tags" Target="../tags/tag685.xml"/><Relationship Id="rId80" Type="http://schemas.openxmlformats.org/officeDocument/2006/relationships/image" Target="../media/image153.emf"/><Relationship Id="rId3" Type="http://schemas.openxmlformats.org/officeDocument/2006/relationships/tags" Target="../tags/tag616.xml"/><Relationship Id="rId12" Type="http://schemas.openxmlformats.org/officeDocument/2006/relationships/tags" Target="../tags/tag625.xml"/><Relationship Id="rId17" Type="http://schemas.openxmlformats.org/officeDocument/2006/relationships/tags" Target="../tags/tag630.xml"/><Relationship Id="rId25" Type="http://schemas.openxmlformats.org/officeDocument/2006/relationships/tags" Target="../tags/tag638.xml"/><Relationship Id="rId33" Type="http://schemas.openxmlformats.org/officeDocument/2006/relationships/tags" Target="../tags/tag646.xml"/><Relationship Id="rId38" Type="http://schemas.openxmlformats.org/officeDocument/2006/relationships/tags" Target="../tags/tag651.xml"/><Relationship Id="rId46" Type="http://schemas.openxmlformats.org/officeDocument/2006/relationships/tags" Target="../tags/tag659.xml"/><Relationship Id="rId59" Type="http://schemas.openxmlformats.org/officeDocument/2006/relationships/tags" Target="../tags/tag672.xml"/><Relationship Id="rId67" Type="http://schemas.openxmlformats.org/officeDocument/2006/relationships/tags" Target="../tags/tag680.xml"/><Relationship Id="rId20" Type="http://schemas.openxmlformats.org/officeDocument/2006/relationships/tags" Target="../tags/tag633.xml"/><Relationship Id="rId41" Type="http://schemas.openxmlformats.org/officeDocument/2006/relationships/tags" Target="../tags/tag654.xml"/><Relationship Id="rId54" Type="http://schemas.openxmlformats.org/officeDocument/2006/relationships/tags" Target="../tags/tag667.xml"/><Relationship Id="rId62" Type="http://schemas.openxmlformats.org/officeDocument/2006/relationships/tags" Target="../tags/tag675.xml"/><Relationship Id="rId70" Type="http://schemas.openxmlformats.org/officeDocument/2006/relationships/tags" Target="../tags/tag683.xml"/><Relationship Id="rId75" Type="http://schemas.openxmlformats.org/officeDocument/2006/relationships/oleObject" Target="../embeddings/oleObject145.bin"/><Relationship Id="rId1" Type="http://schemas.openxmlformats.org/officeDocument/2006/relationships/tags" Target="../tags/tag614.xml"/><Relationship Id="rId6" Type="http://schemas.openxmlformats.org/officeDocument/2006/relationships/tags" Target="../tags/tag619.xml"/><Relationship Id="rId15" Type="http://schemas.openxmlformats.org/officeDocument/2006/relationships/tags" Target="../tags/tag628.xml"/><Relationship Id="rId23" Type="http://schemas.openxmlformats.org/officeDocument/2006/relationships/tags" Target="../tags/tag636.xml"/><Relationship Id="rId28" Type="http://schemas.openxmlformats.org/officeDocument/2006/relationships/tags" Target="../tags/tag641.xml"/><Relationship Id="rId36" Type="http://schemas.openxmlformats.org/officeDocument/2006/relationships/tags" Target="../tags/tag649.xml"/><Relationship Id="rId49" Type="http://schemas.openxmlformats.org/officeDocument/2006/relationships/tags" Target="../tags/tag662.xml"/><Relationship Id="rId57" Type="http://schemas.openxmlformats.org/officeDocument/2006/relationships/tags" Target="../tags/tag670.xml"/><Relationship Id="rId10" Type="http://schemas.openxmlformats.org/officeDocument/2006/relationships/tags" Target="../tags/tag623.xml"/><Relationship Id="rId31" Type="http://schemas.openxmlformats.org/officeDocument/2006/relationships/tags" Target="../tags/tag644.xml"/><Relationship Id="rId44" Type="http://schemas.openxmlformats.org/officeDocument/2006/relationships/tags" Target="../tags/tag657.xml"/><Relationship Id="rId52" Type="http://schemas.openxmlformats.org/officeDocument/2006/relationships/tags" Target="../tags/tag665.xml"/><Relationship Id="rId60" Type="http://schemas.openxmlformats.org/officeDocument/2006/relationships/tags" Target="../tags/tag673.xml"/><Relationship Id="rId65" Type="http://schemas.openxmlformats.org/officeDocument/2006/relationships/tags" Target="../tags/tag678.xml"/><Relationship Id="rId73" Type="http://schemas.openxmlformats.org/officeDocument/2006/relationships/tags" Target="../tags/tag686.xml"/><Relationship Id="rId78" Type="http://schemas.openxmlformats.org/officeDocument/2006/relationships/image" Target="../media/image152.emf"/><Relationship Id="rId81" Type="http://schemas.openxmlformats.org/officeDocument/2006/relationships/oleObject" Target="../embeddings/oleObject148.bin"/><Relationship Id="rId4" Type="http://schemas.openxmlformats.org/officeDocument/2006/relationships/tags" Target="../tags/tag617.xml"/><Relationship Id="rId9" Type="http://schemas.openxmlformats.org/officeDocument/2006/relationships/tags" Target="../tags/tag622.xml"/><Relationship Id="rId13" Type="http://schemas.openxmlformats.org/officeDocument/2006/relationships/tags" Target="../tags/tag626.xml"/><Relationship Id="rId18" Type="http://schemas.openxmlformats.org/officeDocument/2006/relationships/tags" Target="../tags/tag631.xml"/><Relationship Id="rId39" Type="http://schemas.openxmlformats.org/officeDocument/2006/relationships/tags" Target="../tags/tag652.xml"/><Relationship Id="rId34" Type="http://schemas.openxmlformats.org/officeDocument/2006/relationships/tags" Target="../tags/tag647.xml"/><Relationship Id="rId50" Type="http://schemas.openxmlformats.org/officeDocument/2006/relationships/tags" Target="../tags/tag663.xml"/><Relationship Id="rId55" Type="http://schemas.openxmlformats.org/officeDocument/2006/relationships/tags" Target="../tags/tag668.xml"/><Relationship Id="rId76" Type="http://schemas.openxmlformats.org/officeDocument/2006/relationships/image" Target="../media/image151.emf"/><Relationship Id="rId7" Type="http://schemas.openxmlformats.org/officeDocument/2006/relationships/tags" Target="../tags/tag620.xml"/><Relationship Id="rId71" Type="http://schemas.openxmlformats.org/officeDocument/2006/relationships/tags" Target="../tags/tag684.xml"/><Relationship Id="rId2" Type="http://schemas.openxmlformats.org/officeDocument/2006/relationships/tags" Target="../tags/tag615.xml"/><Relationship Id="rId29" Type="http://schemas.openxmlformats.org/officeDocument/2006/relationships/tags" Target="../tags/tag642.xml"/><Relationship Id="rId24" Type="http://schemas.openxmlformats.org/officeDocument/2006/relationships/tags" Target="../tags/tag637.xml"/><Relationship Id="rId40" Type="http://schemas.openxmlformats.org/officeDocument/2006/relationships/tags" Target="../tags/tag653.xml"/><Relationship Id="rId45" Type="http://schemas.openxmlformats.org/officeDocument/2006/relationships/tags" Target="../tags/tag658.xml"/><Relationship Id="rId66" Type="http://schemas.openxmlformats.org/officeDocument/2006/relationships/tags" Target="../tags/tag67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3.emf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oleObject" Target="../embeddings/oleObject2.bin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2.emf"/><Relationship Id="rId5" Type="http://schemas.openxmlformats.org/officeDocument/2006/relationships/tags" Target="../tags/tag70.xml"/><Relationship Id="rId10" Type="http://schemas.openxmlformats.org/officeDocument/2006/relationships/oleObject" Target="../embeddings/oleObject1.bin"/><Relationship Id="rId4" Type="http://schemas.openxmlformats.org/officeDocument/2006/relationships/tags" Target="../tags/tag69.xml"/><Relationship Id="rId9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694.xml"/><Relationship Id="rId13" Type="http://schemas.openxmlformats.org/officeDocument/2006/relationships/tags" Target="../tags/tag699.xml"/><Relationship Id="rId18" Type="http://schemas.openxmlformats.org/officeDocument/2006/relationships/tags" Target="../tags/tag704.xml"/><Relationship Id="rId26" Type="http://schemas.openxmlformats.org/officeDocument/2006/relationships/image" Target="../media/image157.emf"/><Relationship Id="rId3" Type="http://schemas.openxmlformats.org/officeDocument/2006/relationships/tags" Target="../tags/tag689.xml"/><Relationship Id="rId21" Type="http://schemas.openxmlformats.org/officeDocument/2006/relationships/oleObject" Target="../embeddings/oleObject149.bin"/><Relationship Id="rId7" Type="http://schemas.openxmlformats.org/officeDocument/2006/relationships/tags" Target="../tags/tag693.xml"/><Relationship Id="rId12" Type="http://schemas.openxmlformats.org/officeDocument/2006/relationships/tags" Target="../tags/tag698.xml"/><Relationship Id="rId17" Type="http://schemas.openxmlformats.org/officeDocument/2006/relationships/tags" Target="../tags/tag703.xml"/><Relationship Id="rId25" Type="http://schemas.openxmlformats.org/officeDocument/2006/relationships/oleObject" Target="../embeddings/oleObject151.bin"/><Relationship Id="rId2" Type="http://schemas.openxmlformats.org/officeDocument/2006/relationships/tags" Target="../tags/tag688.xml"/><Relationship Id="rId16" Type="http://schemas.openxmlformats.org/officeDocument/2006/relationships/tags" Target="../tags/tag702.xml"/><Relationship Id="rId20" Type="http://schemas.openxmlformats.org/officeDocument/2006/relationships/slideLayout" Target="../slideLayouts/slideLayout2.xml"/><Relationship Id="rId29" Type="http://schemas.openxmlformats.org/officeDocument/2006/relationships/oleObject" Target="../embeddings/oleObject153.bin"/><Relationship Id="rId1" Type="http://schemas.openxmlformats.org/officeDocument/2006/relationships/tags" Target="../tags/tag687.xml"/><Relationship Id="rId6" Type="http://schemas.openxmlformats.org/officeDocument/2006/relationships/tags" Target="../tags/tag692.xml"/><Relationship Id="rId11" Type="http://schemas.openxmlformats.org/officeDocument/2006/relationships/tags" Target="../tags/tag697.xml"/><Relationship Id="rId24" Type="http://schemas.openxmlformats.org/officeDocument/2006/relationships/image" Target="../media/image156.emf"/><Relationship Id="rId5" Type="http://schemas.openxmlformats.org/officeDocument/2006/relationships/tags" Target="../tags/tag691.xml"/><Relationship Id="rId15" Type="http://schemas.openxmlformats.org/officeDocument/2006/relationships/tags" Target="../tags/tag701.xml"/><Relationship Id="rId23" Type="http://schemas.openxmlformats.org/officeDocument/2006/relationships/oleObject" Target="../embeddings/oleObject150.bin"/><Relationship Id="rId28" Type="http://schemas.openxmlformats.org/officeDocument/2006/relationships/image" Target="../media/image158.emf"/><Relationship Id="rId10" Type="http://schemas.openxmlformats.org/officeDocument/2006/relationships/tags" Target="../tags/tag696.xml"/><Relationship Id="rId19" Type="http://schemas.openxmlformats.org/officeDocument/2006/relationships/tags" Target="../tags/tag705.xml"/><Relationship Id="rId4" Type="http://schemas.openxmlformats.org/officeDocument/2006/relationships/tags" Target="../tags/tag690.xml"/><Relationship Id="rId9" Type="http://schemas.openxmlformats.org/officeDocument/2006/relationships/tags" Target="../tags/tag695.xml"/><Relationship Id="rId14" Type="http://schemas.openxmlformats.org/officeDocument/2006/relationships/tags" Target="../tags/tag700.xml"/><Relationship Id="rId22" Type="http://schemas.openxmlformats.org/officeDocument/2006/relationships/image" Target="../media/image155.emf"/><Relationship Id="rId27" Type="http://schemas.openxmlformats.org/officeDocument/2006/relationships/oleObject" Target="../embeddings/oleObject152.bin"/><Relationship Id="rId30" Type="http://schemas.openxmlformats.org/officeDocument/2006/relationships/image" Target="../media/image159.e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718.xml"/><Relationship Id="rId18" Type="http://schemas.openxmlformats.org/officeDocument/2006/relationships/tags" Target="../tags/tag723.xml"/><Relationship Id="rId26" Type="http://schemas.openxmlformats.org/officeDocument/2006/relationships/oleObject" Target="../embeddings/oleObject154.bin"/><Relationship Id="rId39" Type="http://schemas.openxmlformats.org/officeDocument/2006/relationships/image" Target="../media/image166.emf"/><Relationship Id="rId21" Type="http://schemas.openxmlformats.org/officeDocument/2006/relationships/tags" Target="../tags/tag726.xml"/><Relationship Id="rId34" Type="http://schemas.openxmlformats.org/officeDocument/2006/relationships/oleObject" Target="../embeddings/oleObject158.bin"/><Relationship Id="rId42" Type="http://schemas.openxmlformats.org/officeDocument/2006/relationships/oleObject" Target="../embeddings/oleObject162.bin"/><Relationship Id="rId7" Type="http://schemas.openxmlformats.org/officeDocument/2006/relationships/tags" Target="../tags/tag712.xml"/><Relationship Id="rId2" Type="http://schemas.openxmlformats.org/officeDocument/2006/relationships/tags" Target="../tags/tag707.xml"/><Relationship Id="rId16" Type="http://schemas.openxmlformats.org/officeDocument/2006/relationships/tags" Target="../tags/tag721.xml"/><Relationship Id="rId20" Type="http://schemas.openxmlformats.org/officeDocument/2006/relationships/tags" Target="../tags/tag725.xml"/><Relationship Id="rId29" Type="http://schemas.openxmlformats.org/officeDocument/2006/relationships/image" Target="../media/image161.emf"/><Relationship Id="rId41" Type="http://schemas.openxmlformats.org/officeDocument/2006/relationships/image" Target="../media/image167.emf"/><Relationship Id="rId1" Type="http://schemas.openxmlformats.org/officeDocument/2006/relationships/tags" Target="../tags/tag706.xml"/><Relationship Id="rId6" Type="http://schemas.openxmlformats.org/officeDocument/2006/relationships/tags" Target="../tags/tag711.xml"/><Relationship Id="rId11" Type="http://schemas.openxmlformats.org/officeDocument/2006/relationships/tags" Target="../tags/tag716.xml"/><Relationship Id="rId24" Type="http://schemas.openxmlformats.org/officeDocument/2006/relationships/tags" Target="../tags/tag729.xml"/><Relationship Id="rId32" Type="http://schemas.openxmlformats.org/officeDocument/2006/relationships/oleObject" Target="../embeddings/oleObject157.bin"/><Relationship Id="rId37" Type="http://schemas.openxmlformats.org/officeDocument/2006/relationships/image" Target="../media/image165.emf"/><Relationship Id="rId40" Type="http://schemas.openxmlformats.org/officeDocument/2006/relationships/oleObject" Target="../embeddings/oleObject161.bin"/><Relationship Id="rId5" Type="http://schemas.openxmlformats.org/officeDocument/2006/relationships/tags" Target="../tags/tag710.xml"/><Relationship Id="rId15" Type="http://schemas.openxmlformats.org/officeDocument/2006/relationships/tags" Target="../tags/tag720.xml"/><Relationship Id="rId23" Type="http://schemas.openxmlformats.org/officeDocument/2006/relationships/tags" Target="../tags/tag728.xml"/><Relationship Id="rId28" Type="http://schemas.openxmlformats.org/officeDocument/2006/relationships/oleObject" Target="../embeddings/oleObject155.bin"/><Relationship Id="rId36" Type="http://schemas.openxmlformats.org/officeDocument/2006/relationships/oleObject" Target="../embeddings/oleObject159.bin"/><Relationship Id="rId10" Type="http://schemas.openxmlformats.org/officeDocument/2006/relationships/tags" Target="../tags/tag715.xml"/><Relationship Id="rId19" Type="http://schemas.openxmlformats.org/officeDocument/2006/relationships/tags" Target="../tags/tag724.xml"/><Relationship Id="rId31" Type="http://schemas.openxmlformats.org/officeDocument/2006/relationships/image" Target="../media/image162.emf"/><Relationship Id="rId4" Type="http://schemas.openxmlformats.org/officeDocument/2006/relationships/tags" Target="../tags/tag709.xml"/><Relationship Id="rId9" Type="http://schemas.openxmlformats.org/officeDocument/2006/relationships/tags" Target="../tags/tag714.xml"/><Relationship Id="rId14" Type="http://schemas.openxmlformats.org/officeDocument/2006/relationships/tags" Target="../tags/tag719.xml"/><Relationship Id="rId22" Type="http://schemas.openxmlformats.org/officeDocument/2006/relationships/tags" Target="../tags/tag727.xml"/><Relationship Id="rId27" Type="http://schemas.openxmlformats.org/officeDocument/2006/relationships/image" Target="../media/image160.emf"/><Relationship Id="rId30" Type="http://schemas.openxmlformats.org/officeDocument/2006/relationships/oleObject" Target="../embeddings/oleObject156.bin"/><Relationship Id="rId35" Type="http://schemas.openxmlformats.org/officeDocument/2006/relationships/image" Target="../media/image164.emf"/><Relationship Id="rId43" Type="http://schemas.openxmlformats.org/officeDocument/2006/relationships/image" Target="../media/image168.emf"/><Relationship Id="rId8" Type="http://schemas.openxmlformats.org/officeDocument/2006/relationships/tags" Target="../tags/tag713.xml"/><Relationship Id="rId3" Type="http://schemas.openxmlformats.org/officeDocument/2006/relationships/tags" Target="../tags/tag708.xml"/><Relationship Id="rId12" Type="http://schemas.openxmlformats.org/officeDocument/2006/relationships/tags" Target="../tags/tag717.xml"/><Relationship Id="rId17" Type="http://schemas.openxmlformats.org/officeDocument/2006/relationships/tags" Target="../tags/tag722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63.emf"/><Relationship Id="rId38" Type="http://schemas.openxmlformats.org/officeDocument/2006/relationships/oleObject" Target="../embeddings/oleObject16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37.xml"/><Relationship Id="rId13" Type="http://schemas.openxmlformats.org/officeDocument/2006/relationships/image" Target="../media/image169.emf"/><Relationship Id="rId3" Type="http://schemas.openxmlformats.org/officeDocument/2006/relationships/tags" Target="../tags/tag732.xml"/><Relationship Id="rId7" Type="http://schemas.openxmlformats.org/officeDocument/2006/relationships/tags" Target="../tags/tag736.xml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171.emf"/><Relationship Id="rId2" Type="http://schemas.openxmlformats.org/officeDocument/2006/relationships/tags" Target="../tags/tag731.xml"/><Relationship Id="rId16" Type="http://schemas.openxmlformats.org/officeDocument/2006/relationships/oleObject" Target="../embeddings/oleObject165.bin"/><Relationship Id="rId1" Type="http://schemas.openxmlformats.org/officeDocument/2006/relationships/tags" Target="../tags/tag730.xml"/><Relationship Id="rId6" Type="http://schemas.openxmlformats.org/officeDocument/2006/relationships/tags" Target="../tags/tag73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34.xml"/><Relationship Id="rId15" Type="http://schemas.openxmlformats.org/officeDocument/2006/relationships/image" Target="../media/image170.emf"/><Relationship Id="rId10" Type="http://schemas.openxmlformats.org/officeDocument/2006/relationships/tags" Target="../tags/tag739.xml"/><Relationship Id="rId4" Type="http://schemas.openxmlformats.org/officeDocument/2006/relationships/tags" Target="../tags/tag733.xml"/><Relationship Id="rId9" Type="http://schemas.openxmlformats.org/officeDocument/2006/relationships/tags" Target="../tags/tag738.xml"/><Relationship Id="rId14" Type="http://schemas.openxmlformats.org/officeDocument/2006/relationships/oleObject" Target="../embeddings/oleObject164.bin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752.xml"/><Relationship Id="rId18" Type="http://schemas.openxmlformats.org/officeDocument/2006/relationships/tags" Target="../tags/tag757.xml"/><Relationship Id="rId26" Type="http://schemas.openxmlformats.org/officeDocument/2006/relationships/oleObject" Target="../embeddings/oleObject166.bin"/><Relationship Id="rId3" Type="http://schemas.openxmlformats.org/officeDocument/2006/relationships/tags" Target="../tags/tag742.xml"/><Relationship Id="rId21" Type="http://schemas.openxmlformats.org/officeDocument/2006/relationships/tags" Target="../tags/tag760.xml"/><Relationship Id="rId7" Type="http://schemas.openxmlformats.org/officeDocument/2006/relationships/tags" Target="../tags/tag746.xml"/><Relationship Id="rId12" Type="http://schemas.openxmlformats.org/officeDocument/2006/relationships/tags" Target="../tags/tag751.xml"/><Relationship Id="rId17" Type="http://schemas.openxmlformats.org/officeDocument/2006/relationships/tags" Target="../tags/tag756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75.emf"/><Relationship Id="rId2" Type="http://schemas.openxmlformats.org/officeDocument/2006/relationships/tags" Target="../tags/tag741.xml"/><Relationship Id="rId16" Type="http://schemas.openxmlformats.org/officeDocument/2006/relationships/tags" Target="../tags/tag755.xml"/><Relationship Id="rId20" Type="http://schemas.openxmlformats.org/officeDocument/2006/relationships/tags" Target="../tags/tag759.xml"/><Relationship Id="rId29" Type="http://schemas.openxmlformats.org/officeDocument/2006/relationships/image" Target="../media/image173.wmf"/><Relationship Id="rId1" Type="http://schemas.openxmlformats.org/officeDocument/2006/relationships/tags" Target="../tags/tag740.xml"/><Relationship Id="rId6" Type="http://schemas.openxmlformats.org/officeDocument/2006/relationships/tags" Target="../tags/tag745.xml"/><Relationship Id="rId11" Type="http://schemas.openxmlformats.org/officeDocument/2006/relationships/tags" Target="../tags/tag750.xml"/><Relationship Id="rId24" Type="http://schemas.openxmlformats.org/officeDocument/2006/relationships/tags" Target="../tags/tag763.xml"/><Relationship Id="rId32" Type="http://schemas.openxmlformats.org/officeDocument/2006/relationships/oleObject" Target="../embeddings/oleObject169.bin"/><Relationship Id="rId5" Type="http://schemas.openxmlformats.org/officeDocument/2006/relationships/tags" Target="../tags/tag744.xml"/><Relationship Id="rId15" Type="http://schemas.openxmlformats.org/officeDocument/2006/relationships/tags" Target="../tags/tag754.xml"/><Relationship Id="rId23" Type="http://schemas.openxmlformats.org/officeDocument/2006/relationships/tags" Target="../tags/tag762.xml"/><Relationship Id="rId28" Type="http://schemas.openxmlformats.org/officeDocument/2006/relationships/oleObject" Target="../embeddings/oleObject167.bin"/><Relationship Id="rId10" Type="http://schemas.openxmlformats.org/officeDocument/2006/relationships/tags" Target="../tags/tag749.xml"/><Relationship Id="rId19" Type="http://schemas.openxmlformats.org/officeDocument/2006/relationships/tags" Target="../tags/tag758.xml"/><Relationship Id="rId31" Type="http://schemas.openxmlformats.org/officeDocument/2006/relationships/image" Target="../media/image174.emf"/><Relationship Id="rId4" Type="http://schemas.openxmlformats.org/officeDocument/2006/relationships/tags" Target="../tags/tag743.xml"/><Relationship Id="rId9" Type="http://schemas.openxmlformats.org/officeDocument/2006/relationships/tags" Target="../tags/tag748.xml"/><Relationship Id="rId14" Type="http://schemas.openxmlformats.org/officeDocument/2006/relationships/tags" Target="../tags/tag753.xml"/><Relationship Id="rId22" Type="http://schemas.openxmlformats.org/officeDocument/2006/relationships/tags" Target="../tags/tag761.xml"/><Relationship Id="rId27" Type="http://schemas.openxmlformats.org/officeDocument/2006/relationships/image" Target="../media/image172.emf"/><Relationship Id="rId30" Type="http://schemas.openxmlformats.org/officeDocument/2006/relationships/oleObject" Target="../embeddings/oleObject168.bin"/><Relationship Id="rId8" Type="http://schemas.openxmlformats.org/officeDocument/2006/relationships/tags" Target="../tags/tag74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776.xml"/><Relationship Id="rId18" Type="http://schemas.openxmlformats.org/officeDocument/2006/relationships/tags" Target="../tags/tag781.xml"/><Relationship Id="rId26" Type="http://schemas.openxmlformats.org/officeDocument/2006/relationships/tags" Target="../tags/tag789.xml"/><Relationship Id="rId39" Type="http://schemas.openxmlformats.org/officeDocument/2006/relationships/image" Target="../media/image176.emf"/><Relationship Id="rId21" Type="http://schemas.openxmlformats.org/officeDocument/2006/relationships/tags" Target="../tags/tag784.xml"/><Relationship Id="rId34" Type="http://schemas.openxmlformats.org/officeDocument/2006/relationships/tags" Target="../tags/tag797.xml"/><Relationship Id="rId42" Type="http://schemas.openxmlformats.org/officeDocument/2006/relationships/oleObject" Target="../embeddings/oleObject172.bin"/><Relationship Id="rId47" Type="http://schemas.openxmlformats.org/officeDocument/2006/relationships/image" Target="../media/image180.emf"/><Relationship Id="rId50" Type="http://schemas.openxmlformats.org/officeDocument/2006/relationships/oleObject" Target="../embeddings/oleObject176.bin"/><Relationship Id="rId55" Type="http://schemas.openxmlformats.org/officeDocument/2006/relationships/image" Target="../media/image184.emf"/><Relationship Id="rId7" Type="http://schemas.openxmlformats.org/officeDocument/2006/relationships/tags" Target="../tags/tag770.xml"/><Relationship Id="rId2" Type="http://schemas.openxmlformats.org/officeDocument/2006/relationships/tags" Target="../tags/tag765.xml"/><Relationship Id="rId16" Type="http://schemas.openxmlformats.org/officeDocument/2006/relationships/tags" Target="../tags/tag779.xml"/><Relationship Id="rId29" Type="http://schemas.openxmlformats.org/officeDocument/2006/relationships/tags" Target="../tags/tag792.xml"/><Relationship Id="rId11" Type="http://schemas.openxmlformats.org/officeDocument/2006/relationships/tags" Target="../tags/tag774.xml"/><Relationship Id="rId24" Type="http://schemas.openxmlformats.org/officeDocument/2006/relationships/tags" Target="../tags/tag787.xml"/><Relationship Id="rId32" Type="http://schemas.openxmlformats.org/officeDocument/2006/relationships/tags" Target="../tags/tag795.xml"/><Relationship Id="rId37" Type="http://schemas.openxmlformats.org/officeDocument/2006/relationships/slideLayout" Target="../slideLayouts/slideLayout2.xml"/><Relationship Id="rId40" Type="http://schemas.openxmlformats.org/officeDocument/2006/relationships/oleObject" Target="../embeddings/oleObject171.bin"/><Relationship Id="rId45" Type="http://schemas.openxmlformats.org/officeDocument/2006/relationships/image" Target="../media/image179.emf"/><Relationship Id="rId53" Type="http://schemas.openxmlformats.org/officeDocument/2006/relationships/image" Target="../media/image183.emf"/><Relationship Id="rId5" Type="http://schemas.openxmlformats.org/officeDocument/2006/relationships/tags" Target="../tags/tag768.xml"/><Relationship Id="rId19" Type="http://schemas.openxmlformats.org/officeDocument/2006/relationships/tags" Target="../tags/tag782.xml"/><Relationship Id="rId4" Type="http://schemas.openxmlformats.org/officeDocument/2006/relationships/tags" Target="../tags/tag767.xml"/><Relationship Id="rId9" Type="http://schemas.openxmlformats.org/officeDocument/2006/relationships/tags" Target="../tags/tag772.xml"/><Relationship Id="rId14" Type="http://schemas.openxmlformats.org/officeDocument/2006/relationships/tags" Target="../tags/tag777.xml"/><Relationship Id="rId22" Type="http://schemas.openxmlformats.org/officeDocument/2006/relationships/tags" Target="../tags/tag785.xml"/><Relationship Id="rId27" Type="http://schemas.openxmlformats.org/officeDocument/2006/relationships/tags" Target="../tags/tag790.xml"/><Relationship Id="rId30" Type="http://schemas.openxmlformats.org/officeDocument/2006/relationships/tags" Target="../tags/tag793.xml"/><Relationship Id="rId35" Type="http://schemas.openxmlformats.org/officeDocument/2006/relationships/tags" Target="../tags/tag798.xml"/><Relationship Id="rId43" Type="http://schemas.openxmlformats.org/officeDocument/2006/relationships/image" Target="../media/image178.emf"/><Relationship Id="rId48" Type="http://schemas.openxmlformats.org/officeDocument/2006/relationships/oleObject" Target="../embeddings/oleObject175.bin"/><Relationship Id="rId56" Type="http://schemas.openxmlformats.org/officeDocument/2006/relationships/oleObject" Target="../embeddings/oleObject179.bin"/><Relationship Id="rId8" Type="http://schemas.openxmlformats.org/officeDocument/2006/relationships/tags" Target="../tags/tag771.xml"/><Relationship Id="rId51" Type="http://schemas.openxmlformats.org/officeDocument/2006/relationships/image" Target="../media/image182.emf"/><Relationship Id="rId3" Type="http://schemas.openxmlformats.org/officeDocument/2006/relationships/tags" Target="../tags/tag766.xml"/><Relationship Id="rId12" Type="http://schemas.openxmlformats.org/officeDocument/2006/relationships/tags" Target="../tags/tag775.xml"/><Relationship Id="rId17" Type="http://schemas.openxmlformats.org/officeDocument/2006/relationships/tags" Target="../tags/tag780.xml"/><Relationship Id="rId25" Type="http://schemas.openxmlformats.org/officeDocument/2006/relationships/tags" Target="../tags/tag788.xml"/><Relationship Id="rId33" Type="http://schemas.openxmlformats.org/officeDocument/2006/relationships/tags" Target="../tags/tag796.xml"/><Relationship Id="rId38" Type="http://schemas.openxmlformats.org/officeDocument/2006/relationships/oleObject" Target="../embeddings/oleObject170.bin"/><Relationship Id="rId46" Type="http://schemas.openxmlformats.org/officeDocument/2006/relationships/oleObject" Target="../embeddings/oleObject174.bin"/><Relationship Id="rId20" Type="http://schemas.openxmlformats.org/officeDocument/2006/relationships/tags" Target="../tags/tag783.xml"/><Relationship Id="rId41" Type="http://schemas.openxmlformats.org/officeDocument/2006/relationships/image" Target="../media/image177.emf"/><Relationship Id="rId54" Type="http://schemas.openxmlformats.org/officeDocument/2006/relationships/oleObject" Target="../embeddings/oleObject178.bin"/><Relationship Id="rId1" Type="http://schemas.openxmlformats.org/officeDocument/2006/relationships/tags" Target="../tags/tag764.xml"/><Relationship Id="rId6" Type="http://schemas.openxmlformats.org/officeDocument/2006/relationships/tags" Target="../tags/tag769.xml"/><Relationship Id="rId15" Type="http://schemas.openxmlformats.org/officeDocument/2006/relationships/tags" Target="../tags/tag778.xml"/><Relationship Id="rId23" Type="http://schemas.openxmlformats.org/officeDocument/2006/relationships/tags" Target="../tags/tag786.xml"/><Relationship Id="rId28" Type="http://schemas.openxmlformats.org/officeDocument/2006/relationships/tags" Target="../tags/tag791.xml"/><Relationship Id="rId36" Type="http://schemas.openxmlformats.org/officeDocument/2006/relationships/tags" Target="../tags/tag799.xml"/><Relationship Id="rId49" Type="http://schemas.openxmlformats.org/officeDocument/2006/relationships/image" Target="../media/image181.emf"/><Relationship Id="rId57" Type="http://schemas.openxmlformats.org/officeDocument/2006/relationships/image" Target="../media/image185.emf"/><Relationship Id="rId10" Type="http://schemas.openxmlformats.org/officeDocument/2006/relationships/tags" Target="../tags/tag773.xml"/><Relationship Id="rId31" Type="http://schemas.openxmlformats.org/officeDocument/2006/relationships/tags" Target="../tags/tag794.xml"/><Relationship Id="rId44" Type="http://schemas.openxmlformats.org/officeDocument/2006/relationships/oleObject" Target="../embeddings/oleObject173.bin"/><Relationship Id="rId52" Type="http://schemas.openxmlformats.org/officeDocument/2006/relationships/oleObject" Target="../embeddings/oleObject17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01.xml"/><Relationship Id="rId1" Type="http://schemas.openxmlformats.org/officeDocument/2006/relationships/tags" Target="../tags/tag800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09.xml"/><Relationship Id="rId13" Type="http://schemas.openxmlformats.org/officeDocument/2006/relationships/oleObject" Target="../embeddings/oleObject181.bin"/><Relationship Id="rId18" Type="http://schemas.openxmlformats.org/officeDocument/2006/relationships/image" Target="../media/image189.emf"/><Relationship Id="rId3" Type="http://schemas.openxmlformats.org/officeDocument/2006/relationships/tags" Target="../tags/tag804.xml"/><Relationship Id="rId7" Type="http://schemas.openxmlformats.org/officeDocument/2006/relationships/tags" Target="../tags/tag808.xml"/><Relationship Id="rId12" Type="http://schemas.openxmlformats.org/officeDocument/2006/relationships/image" Target="../media/image186.emf"/><Relationship Id="rId17" Type="http://schemas.openxmlformats.org/officeDocument/2006/relationships/oleObject" Target="../embeddings/oleObject183.bin"/><Relationship Id="rId2" Type="http://schemas.openxmlformats.org/officeDocument/2006/relationships/tags" Target="../tags/tag803.xml"/><Relationship Id="rId16" Type="http://schemas.openxmlformats.org/officeDocument/2006/relationships/image" Target="../media/image188.emf"/><Relationship Id="rId1" Type="http://schemas.openxmlformats.org/officeDocument/2006/relationships/tags" Target="../tags/tag802.xml"/><Relationship Id="rId6" Type="http://schemas.openxmlformats.org/officeDocument/2006/relationships/tags" Target="../tags/tag807.xml"/><Relationship Id="rId11" Type="http://schemas.openxmlformats.org/officeDocument/2006/relationships/oleObject" Target="../embeddings/oleObject180.bin"/><Relationship Id="rId5" Type="http://schemas.openxmlformats.org/officeDocument/2006/relationships/tags" Target="../tags/tag806.xml"/><Relationship Id="rId15" Type="http://schemas.openxmlformats.org/officeDocument/2006/relationships/oleObject" Target="../embeddings/oleObject182.bin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805.xml"/><Relationship Id="rId9" Type="http://schemas.openxmlformats.org/officeDocument/2006/relationships/tags" Target="../tags/tag810.xml"/><Relationship Id="rId14" Type="http://schemas.openxmlformats.org/officeDocument/2006/relationships/image" Target="../media/image187.e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823.xml"/><Relationship Id="rId18" Type="http://schemas.openxmlformats.org/officeDocument/2006/relationships/tags" Target="../tags/tag828.xml"/><Relationship Id="rId26" Type="http://schemas.openxmlformats.org/officeDocument/2006/relationships/tags" Target="../tags/tag836.xml"/><Relationship Id="rId39" Type="http://schemas.openxmlformats.org/officeDocument/2006/relationships/oleObject" Target="../embeddings/oleObject187.bin"/><Relationship Id="rId21" Type="http://schemas.openxmlformats.org/officeDocument/2006/relationships/tags" Target="../tags/tag831.xml"/><Relationship Id="rId34" Type="http://schemas.openxmlformats.org/officeDocument/2006/relationships/image" Target="../media/image190.emf"/><Relationship Id="rId42" Type="http://schemas.openxmlformats.org/officeDocument/2006/relationships/image" Target="../media/image194.emf"/><Relationship Id="rId47" Type="http://schemas.openxmlformats.org/officeDocument/2006/relationships/oleObject" Target="../embeddings/oleObject191.bin"/><Relationship Id="rId50" Type="http://schemas.openxmlformats.org/officeDocument/2006/relationships/image" Target="../media/image198.emf"/><Relationship Id="rId7" Type="http://schemas.openxmlformats.org/officeDocument/2006/relationships/tags" Target="../tags/tag817.xml"/><Relationship Id="rId2" Type="http://schemas.openxmlformats.org/officeDocument/2006/relationships/tags" Target="../tags/tag812.xml"/><Relationship Id="rId16" Type="http://schemas.openxmlformats.org/officeDocument/2006/relationships/tags" Target="../tags/tag826.xml"/><Relationship Id="rId29" Type="http://schemas.openxmlformats.org/officeDocument/2006/relationships/tags" Target="../tags/tag839.xml"/><Relationship Id="rId11" Type="http://schemas.openxmlformats.org/officeDocument/2006/relationships/tags" Target="../tags/tag821.xml"/><Relationship Id="rId24" Type="http://schemas.openxmlformats.org/officeDocument/2006/relationships/tags" Target="../tags/tag834.xml"/><Relationship Id="rId32" Type="http://schemas.openxmlformats.org/officeDocument/2006/relationships/slideLayout" Target="../slideLayouts/slideLayout2.xml"/><Relationship Id="rId37" Type="http://schemas.openxmlformats.org/officeDocument/2006/relationships/oleObject" Target="../embeddings/oleObject186.bin"/><Relationship Id="rId40" Type="http://schemas.openxmlformats.org/officeDocument/2006/relationships/image" Target="../media/image193.emf"/><Relationship Id="rId45" Type="http://schemas.openxmlformats.org/officeDocument/2006/relationships/oleObject" Target="../embeddings/oleObject190.bin"/><Relationship Id="rId53" Type="http://schemas.openxmlformats.org/officeDocument/2006/relationships/oleObject" Target="../embeddings/oleObject194.bin"/><Relationship Id="rId5" Type="http://schemas.openxmlformats.org/officeDocument/2006/relationships/tags" Target="../tags/tag815.xml"/><Relationship Id="rId10" Type="http://schemas.openxmlformats.org/officeDocument/2006/relationships/tags" Target="../tags/tag820.xml"/><Relationship Id="rId19" Type="http://schemas.openxmlformats.org/officeDocument/2006/relationships/tags" Target="../tags/tag829.xml"/><Relationship Id="rId31" Type="http://schemas.openxmlformats.org/officeDocument/2006/relationships/tags" Target="../tags/tag841.xml"/><Relationship Id="rId44" Type="http://schemas.openxmlformats.org/officeDocument/2006/relationships/image" Target="../media/image195.emf"/><Relationship Id="rId52" Type="http://schemas.openxmlformats.org/officeDocument/2006/relationships/image" Target="../media/image199.emf"/><Relationship Id="rId4" Type="http://schemas.openxmlformats.org/officeDocument/2006/relationships/tags" Target="../tags/tag814.xml"/><Relationship Id="rId9" Type="http://schemas.openxmlformats.org/officeDocument/2006/relationships/tags" Target="../tags/tag819.xml"/><Relationship Id="rId14" Type="http://schemas.openxmlformats.org/officeDocument/2006/relationships/tags" Target="../tags/tag824.xml"/><Relationship Id="rId22" Type="http://schemas.openxmlformats.org/officeDocument/2006/relationships/tags" Target="../tags/tag832.xml"/><Relationship Id="rId27" Type="http://schemas.openxmlformats.org/officeDocument/2006/relationships/tags" Target="../tags/tag837.xml"/><Relationship Id="rId30" Type="http://schemas.openxmlformats.org/officeDocument/2006/relationships/tags" Target="../tags/tag840.xml"/><Relationship Id="rId35" Type="http://schemas.openxmlformats.org/officeDocument/2006/relationships/oleObject" Target="../embeddings/oleObject185.bin"/><Relationship Id="rId43" Type="http://schemas.openxmlformats.org/officeDocument/2006/relationships/oleObject" Target="../embeddings/oleObject189.bin"/><Relationship Id="rId48" Type="http://schemas.openxmlformats.org/officeDocument/2006/relationships/image" Target="../media/image197.emf"/><Relationship Id="rId8" Type="http://schemas.openxmlformats.org/officeDocument/2006/relationships/tags" Target="../tags/tag818.xml"/><Relationship Id="rId51" Type="http://schemas.openxmlformats.org/officeDocument/2006/relationships/oleObject" Target="../embeddings/oleObject193.bin"/><Relationship Id="rId3" Type="http://schemas.openxmlformats.org/officeDocument/2006/relationships/tags" Target="../tags/tag813.xml"/><Relationship Id="rId12" Type="http://schemas.openxmlformats.org/officeDocument/2006/relationships/tags" Target="../tags/tag822.xml"/><Relationship Id="rId17" Type="http://schemas.openxmlformats.org/officeDocument/2006/relationships/tags" Target="../tags/tag827.xml"/><Relationship Id="rId25" Type="http://schemas.openxmlformats.org/officeDocument/2006/relationships/tags" Target="../tags/tag835.xml"/><Relationship Id="rId33" Type="http://schemas.openxmlformats.org/officeDocument/2006/relationships/oleObject" Target="../embeddings/oleObject184.bin"/><Relationship Id="rId38" Type="http://schemas.openxmlformats.org/officeDocument/2006/relationships/image" Target="../media/image192.emf"/><Relationship Id="rId46" Type="http://schemas.openxmlformats.org/officeDocument/2006/relationships/image" Target="../media/image196.emf"/><Relationship Id="rId20" Type="http://schemas.openxmlformats.org/officeDocument/2006/relationships/tags" Target="../tags/tag830.xml"/><Relationship Id="rId41" Type="http://schemas.openxmlformats.org/officeDocument/2006/relationships/oleObject" Target="../embeddings/oleObject188.bin"/><Relationship Id="rId54" Type="http://schemas.openxmlformats.org/officeDocument/2006/relationships/image" Target="../media/image200.emf"/><Relationship Id="rId1" Type="http://schemas.openxmlformats.org/officeDocument/2006/relationships/tags" Target="../tags/tag811.xml"/><Relationship Id="rId6" Type="http://schemas.openxmlformats.org/officeDocument/2006/relationships/tags" Target="../tags/tag816.xml"/><Relationship Id="rId15" Type="http://schemas.openxmlformats.org/officeDocument/2006/relationships/tags" Target="../tags/tag825.xml"/><Relationship Id="rId23" Type="http://schemas.openxmlformats.org/officeDocument/2006/relationships/tags" Target="../tags/tag833.xml"/><Relationship Id="rId28" Type="http://schemas.openxmlformats.org/officeDocument/2006/relationships/tags" Target="../tags/tag838.xml"/><Relationship Id="rId36" Type="http://schemas.openxmlformats.org/officeDocument/2006/relationships/image" Target="../media/image191.emf"/><Relationship Id="rId49" Type="http://schemas.openxmlformats.org/officeDocument/2006/relationships/oleObject" Target="../embeddings/oleObject192.bin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867.xml"/><Relationship Id="rId21" Type="http://schemas.openxmlformats.org/officeDocument/2006/relationships/tags" Target="../tags/tag862.xml"/><Relationship Id="rId42" Type="http://schemas.openxmlformats.org/officeDocument/2006/relationships/tags" Target="../tags/tag883.xml"/><Relationship Id="rId47" Type="http://schemas.openxmlformats.org/officeDocument/2006/relationships/slideLayout" Target="../slideLayouts/slideLayout2.xml"/><Relationship Id="rId63" Type="http://schemas.openxmlformats.org/officeDocument/2006/relationships/image" Target="../media/image208.emf"/><Relationship Id="rId68" Type="http://schemas.openxmlformats.org/officeDocument/2006/relationships/oleObject" Target="../embeddings/oleObject205.bin"/><Relationship Id="rId16" Type="http://schemas.openxmlformats.org/officeDocument/2006/relationships/tags" Target="../tags/tag857.xml"/><Relationship Id="rId11" Type="http://schemas.openxmlformats.org/officeDocument/2006/relationships/tags" Target="../tags/tag852.xml"/><Relationship Id="rId32" Type="http://schemas.openxmlformats.org/officeDocument/2006/relationships/tags" Target="../tags/tag873.xml"/><Relationship Id="rId37" Type="http://schemas.openxmlformats.org/officeDocument/2006/relationships/tags" Target="../tags/tag878.xml"/><Relationship Id="rId53" Type="http://schemas.openxmlformats.org/officeDocument/2006/relationships/image" Target="../media/image203.emf"/><Relationship Id="rId58" Type="http://schemas.openxmlformats.org/officeDocument/2006/relationships/oleObject" Target="../embeddings/oleObject200.bin"/><Relationship Id="rId74" Type="http://schemas.openxmlformats.org/officeDocument/2006/relationships/oleObject" Target="../embeddings/oleObject208.bin"/><Relationship Id="rId79" Type="http://schemas.openxmlformats.org/officeDocument/2006/relationships/image" Target="../media/image216.emf"/><Relationship Id="rId5" Type="http://schemas.openxmlformats.org/officeDocument/2006/relationships/tags" Target="../tags/tag846.xml"/><Relationship Id="rId61" Type="http://schemas.openxmlformats.org/officeDocument/2006/relationships/image" Target="../media/image207.emf"/><Relationship Id="rId82" Type="http://schemas.openxmlformats.org/officeDocument/2006/relationships/oleObject" Target="../embeddings/oleObject212.bin"/><Relationship Id="rId19" Type="http://schemas.openxmlformats.org/officeDocument/2006/relationships/tags" Target="../tags/tag860.xml"/><Relationship Id="rId14" Type="http://schemas.openxmlformats.org/officeDocument/2006/relationships/tags" Target="../tags/tag855.xml"/><Relationship Id="rId22" Type="http://schemas.openxmlformats.org/officeDocument/2006/relationships/tags" Target="../tags/tag863.xml"/><Relationship Id="rId27" Type="http://schemas.openxmlformats.org/officeDocument/2006/relationships/tags" Target="../tags/tag868.xml"/><Relationship Id="rId30" Type="http://schemas.openxmlformats.org/officeDocument/2006/relationships/tags" Target="../tags/tag871.xml"/><Relationship Id="rId35" Type="http://schemas.openxmlformats.org/officeDocument/2006/relationships/tags" Target="../tags/tag876.xml"/><Relationship Id="rId43" Type="http://schemas.openxmlformats.org/officeDocument/2006/relationships/tags" Target="../tags/tag884.xml"/><Relationship Id="rId48" Type="http://schemas.openxmlformats.org/officeDocument/2006/relationships/oleObject" Target="../embeddings/oleObject195.bin"/><Relationship Id="rId56" Type="http://schemas.openxmlformats.org/officeDocument/2006/relationships/oleObject" Target="../embeddings/oleObject199.bin"/><Relationship Id="rId64" Type="http://schemas.openxmlformats.org/officeDocument/2006/relationships/oleObject" Target="../embeddings/oleObject203.bin"/><Relationship Id="rId69" Type="http://schemas.openxmlformats.org/officeDocument/2006/relationships/image" Target="../media/image211.emf"/><Relationship Id="rId77" Type="http://schemas.openxmlformats.org/officeDocument/2006/relationships/image" Target="../media/image215.emf"/><Relationship Id="rId8" Type="http://schemas.openxmlformats.org/officeDocument/2006/relationships/tags" Target="../tags/tag849.xml"/><Relationship Id="rId51" Type="http://schemas.openxmlformats.org/officeDocument/2006/relationships/image" Target="../media/image202.emf"/><Relationship Id="rId72" Type="http://schemas.openxmlformats.org/officeDocument/2006/relationships/oleObject" Target="../embeddings/oleObject207.bin"/><Relationship Id="rId80" Type="http://schemas.openxmlformats.org/officeDocument/2006/relationships/oleObject" Target="../embeddings/oleObject211.bin"/><Relationship Id="rId3" Type="http://schemas.openxmlformats.org/officeDocument/2006/relationships/tags" Target="../tags/tag844.xml"/><Relationship Id="rId12" Type="http://schemas.openxmlformats.org/officeDocument/2006/relationships/tags" Target="../tags/tag853.xml"/><Relationship Id="rId17" Type="http://schemas.openxmlformats.org/officeDocument/2006/relationships/tags" Target="../tags/tag858.xml"/><Relationship Id="rId25" Type="http://schemas.openxmlformats.org/officeDocument/2006/relationships/tags" Target="../tags/tag866.xml"/><Relationship Id="rId33" Type="http://schemas.openxmlformats.org/officeDocument/2006/relationships/tags" Target="../tags/tag874.xml"/><Relationship Id="rId38" Type="http://schemas.openxmlformats.org/officeDocument/2006/relationships/tags" Target="../tags/tag879.xml"/><Relationship Id="rId46" Type="http://schemas.openxmlformats.org/officeDocument/2006/relationships/tags" Target="../tags/tag887.xml"/><Relationship Id="rId59" Type="http://schemas.openxmlformats.org/officeDocument/2006/relationships/image" Target="../media/image206.emf"/><Relationship Id="rId67" Type="http://schemas.openxmlformats.org/officeDocument/2006/relationships/image" Target="../media/image210.emf"/><Relationship Id="rId20" Type="http://schemas.openxmlformats.org/officeDocument/2006/relationships/tags" Target="../tags/tag861.xml"/><Relationship Id="rId41" Type="http://schemas.openxmlformats.org/officeDocument/2006/relationships/tags" Target="../tags/tag882.xml"/><Relationship Id="rId54" Type="http://schemas.openxmlformats.org/officeDocument/2006/relationships/oleObject" Target="../embeddings/oleObject198.bin"/><Relationship Id="rId62" Type="http://schemas.openxmlformats.org/officeDocument/2006/relationships/oleObject" Target="../embeddings/oleObject202.bin"/><Relationship Id="rId70" Type="http://schemas.openxmlformats.org/officeDocument/2006/relationships/oleObject" Target="../embeddings/oleObject206.bin"/><Relationship Id="rId75" Type="http://schemas.openxmlformats.org/officeDocument/2006/relationships/image" Target="../media/image214.emf"/><Relationship Id="rId83" Type="http://schemas.openxmlformats.org/officeDocument/2006/relationships/image" Target="../media/image193.emf"/><Relationship Id="rId1" Type="http://schemas.openxmlformats.org/officeDocument/2006/relationships/tags" Target="../tags/tag842.xml"/><Relationship Id="rId6" Type="http://schemas.openxmlformats.org/officeDocument/2006/relationships/tags" Target="../tags/tag847.xml"/><Relationship Id="rId15" Type="http://schemas.openxmlformats.org/officeDocument/2006/relationships/tags" Target="../tags/tag856.xml"/><Relationship Id="rId23" Type="http://schemas.openxmlformats.org/officeDocument/2006/relationships/tags" Target="../tags/tag864.xml"/><Relationship Id="rId28" Type="http://schemas.openxmlformats.org/officeDocument/2006/relationships/tags" Target="../tags/tag869.xml"/><Relationship Id="rId36" Type="http://schemas.openxmlformats.org/officeDocument/2006/relationships/tags" Target="../tags/tag877.xml"/><Relationship Id="rId49" Type="http://schemas.openxmlformats.org/officeDocument/2006/relationships/image" Target="../media/image201.emf"/><Relationship Id="rId57" Type="http://schemas.openxmlformats.org/officeDocument/2006/relationships/image" Target="../media/image205.emf"/><Relationship Id="rId10" Type="http://schemas.openxmlformats.org/officeDocument/2006/relationships/tags" Target="../tags/tag851.xml"/><Relationship Id="rId31" Type="http://schemas.openxmlformats.org/officeDocument/2006/relationships/tags" Target="../tags/tag872.xml"/><Relationship Id="rId44" Type="http://schemas.openxmlformats.org/officeDocument/2006/relationships/tags" Target="../tags/tag885.xml"/><Relationship Id="rId52" Type="http://schemas.openxmlformats.org/officeDocument/2006/relationships/oleObject" Target="../embeddings/oleObject197.bin"/><Relationship Id="rId60" Type="http://schemas.openxmlformats.org/officeDocument/2006/relationships/oleObject" Target="../embeddings/oleObject201.bin"/><Relationship Id="rId65" Type="http://schemas.openxmlformats.org/officeDocument/2006/relationships/image" Target="../media/image209.emf"/><Relationship Id="rId73" Type="http://schemas.openxmlformats.org/officeDocument/2006/relationships/image" Target="../media/image213.emf"/><Relationship Id="rId78" Type="http://schemas.openxmlformats.org/officeDocument/2006/relationships/oleObject" Target="../embeddings/oleObject210.bin"/><Relationship Id="rId81" Type="http://schemas.openxmlformats.org/officeDocument/2006/relationships/image" Target="../media/image217.emf"/><Relationship Id="rId4" Type="http://schemas.openxmlformats.org/officeDocument/2006/relationships/tags" Target="../tags/tag845.xml"/><Relationship Id="rId9" Type="http://schemas.openxmlformats.org/officeDocument/2006/relationships/tags" Target="../tags/tag850.xml"/><Relationship Id="rId13" Type="http://schemas.openxmlformats.org/officeDocument/2006/relationships/tags" Target="../tags/tag854.xml"/><Relationship Id="rId18" Type="http://schemas.openxmlformats.org/officeDocument/2006/relationships/tags" Target="../tags/tag859.xml"/><Relationship Id="rId39" Type="http://schemas.openxmlformats.org/officeDocument/2006/relationships/tags" Target="../tags/tag880.xml"/><Relationship Id="rId34" Type="http://schemas.openxmlformats.org/officeDocument/2006/relationships/tags" Target="../tags/tag875.xml"/><Relationship Id="rId50" Type="http://schemas.openxmlformats.org/officeDocument/2006/relationships/oleObject" Target="../embeddings/oleObject196.bin"/><Relationship Id="rId55" Type="http://schemas.openxmlformats.org/officeDocument/2006/relationships/image" Target="../media/image204.emf"/><Relationship Id="rId76" Type="http://schemas.openxmlformats.org/officeDocument/2006/relationships/oleObject" Target="../embeddings/oleObject209.bin"/><Relationship Id="rId7" Type="http://schemas.openxmlformats.org/officeDocument/2006/relationships/tags" Target="../tags/tag848.xml"/><Relationship Id="rId71" Type="http://schemas.openxmlformats.org/officeDocument/2006/relationships/image" Target="../media/image212.emf"/><Relationship Id="rId2" Type="http://schemas.openxmlformats.org/officeDocument/2006/relationships/tags" Target="../tags/tag843.xml"/><Relationship Id="rId29" Type="http://schemas.openxmlformats.org/officeDocument/2006/relationships/tags" Target="../tags/tag870.xml"/><Relationship Id="rId24" Type="http://schemas.openxmlformats.org/officeDocument/2006/relationships/tags" Target="../tags/tag865.xml"/><Relationship Id="rId40" Type="http://schemas.openxmlformats.org/officeDocument/2006/relationships/tags" Target="../tags/tag881.xml"/><Relationship Id="rId45" Type="http://schemas.openxmlformats.org/officeDocument/2006/relationships/tags" Target="../tags/tag886.xml"/><Relationship Id="rId66" Type="http://schemas.openxmlformats.org/officeDocument/2006/relationships/oleObject" Target="../embeddings/oleObject204.bin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913.xml"/><Relationship Id="rId21" Type="http://schemas.openxmlformats.org/officeDocument/2006/relationships/tags" Target="../tags/tag908.xml"/><Relationship Id="rId42" Type="http://schemas.openxmlformats.org/officeDocument/2006/relationships/tags" Target="../tags/tag929.xml"/><Relationship Id="rId47" Type="http://schemas.openxmlformats.org/officeDocument/2006/relationships/tags" Target="../tags/tag934.xml"/><Relationship Id="rId63" Type="http://schemas.openxmlformats.org/officeDocument/2006/relationships/oleObject" Target="../embeddings/oleObject213.bin"/><Relationship Id="rId68" Type="http://schemas.openxmlformats.org/officeDocument/2006/relationships/image" Target="../media/image220.emf"/><Relationship Id="rId84" Type="http://schemas.openxmlformats.org/officeDocument/2006/relationships/image" Target="../media/image228.emf"/><Relationship Id="rId89" Type="http://schemas.openxmlformats.org/officeDocument/2006/relationships/oleObject" Target="../embeddings/oleObject226.bin"/><Relationship Id="rId16" Type="http://schemas.openxmlformats.org/officeDocument/2006/relationships/tags" Target="../tags/tag903.xml"/><Relationship Id="rId11" Type="http://schemas.openxmlformats.org/officeDocument/2006/relationships/tags" Target="../tags/tag898.xml"/><Relationship Id="rId32" Type="http://schemas.openxmlformats.org/officeDocument/2006/relationships/tags" Target="../tags/tag919.xml"/><Relationship Id="rId37" Type="http://schemas.openxmlformats.org/officeDocument/2006/relationships/tags" Target="../tags/tag924.xml"/><Relationship Id="rId53" Type="http://schemas.openxmlformats.org/officeDocument/2006/relationships/tags" Target="../tags/tag940.xml"/><Relationship Id="rId58" Type="http://schemas.openxmlformats.org/officeDocument/2006/relationships/tags" Target="../tags/tag945.xml"/><Relationship Id="rId74" Type="http://schemas.openxmlformats.org/officeDocument/2006/relationships/image" Target="../media/image223.emf"/><Relationship Id="rId79" Type="http://schemas.openxmlformats.org/officeDocument/2006/relationships/oleObject" Target="../embeddings/oleObject221.bin"/><Relationship Id="rId5" Type="http://schemas.openxmlformats.org/officeDocument/2006/relationships/tags" Target="../tags/tag892.xml"/><Relationship Id="rId90" Type="http://schemas.openxmlformats.org/officeDocument/2006/relationships/image" Target="../media/image231.emf"/><Relationship Id="rId95" Type="http://schemas.openxmlformats.org/officeDocument/2006/relationships/oleObject" Target="../embeddings/oleObject229.bin"/><Relationship Id="rId22" Type="http://schemas.openxmlformats.org/officeDocument/2006/relationships/tags" Target="../tags/tag909.xml"/><Relationship Id="rId27" Type="http://schemas.openxmlformats.org/officeDocument/2006/relationships/tags" Target="../tags/tag914.xml"/><Relationship Id="rId43" Type="http://schemas.openxmlformats.org/officeDocument/2006/relationships/tags" Target="../tags/tag930.xml"/><Relationship Id="rId48" Type="http://schemas.openxmlformats.org/officeDocument/2006/relationships/tags" Target="../tags/tag935.xml"/><Relationship Id="rId64" Type="http://schemas.openxmlformats.org/officeDocument/2006/relationships/image" Target="../media/image218.emf"/><Relationship Id="rId69" Type="http://schemas.openxmlformats.org/officeDocument/2006/relationships/oleObject" Target="../embeddings/oleObject216.bin"/><Relationship Id="rId80" Type="http://schemas.openxmlformats.org/officeDocument/2006/relationships/image" Target="../media/image226.emf"/><Relationship Id="rId85" Type="http://schemas.openxmlformats.org/officeDocument/2006/relationships/oleObject" Target="../embeddings/oleObject224.bin"/><Relationship Id="rId3" Type="http://schemas.openxmlformats.org/officeDocument/2006/relationships/tags" Target="../tags/tag890.xml"/><Relationship Id="rId12" Type="http://schemas.openxmlformats.org/officeDocument/2006/relationships/tags" Target="../tags/tag899.xml"/><Relationship Id="rId17" Type="http://schemas.openxmlformats.org/officeDocument/2006/relationships/tags" Target="../tags/tag904.xml"/><Relationship Id="rId25" Type="http://schemas.openxmlformats.org/officeDocument/2006/relationships/tags" Target="../tags/tag912.xml"/><Relationship Id="rId33" Type="http://schemas.openxmlformats.org/officeDocument/2006/relationships/tags" Target="../tags/tag920.xml"/><Relationship Id="rId38" Type="http://schemas.openxmlformats.org/officeDocument/2006/relationships/tags" Target="../tags/tag925.xml"/><Relationship Id="rId46" Type="http://schemas.openxmlformats.org/officeDocument/2006/relationships/tags" Target="../tags/tag933.xml"/><Relationship Id="rId59" Type="http://schemas.openxmlformats.org/officeDocument/2006/relationships/tags" Target="../tags/tag946.xml"/><Relationship Id="rId67" Type="http://schemas.openxmlformats.org/officeDocument/2006/relationships/oleObject" Target="../embeddings/oleObject215.bin"/><Relationship Id="rId20" Type="http://schemas.openxmlformats.org/officeDocument/2006/relationships/tags" Target="../tags/tag907.xml"/><Relationship Id="rId41" Type="http://schemas.openxmlformats.org/officeDocument/2006/relationships/tags" Target="../tags/tag928.xml"/><Relationship Id="rId54" Type="http://schemas.openxmlformats.org/officeDocument/2006/relationships/tags" Target="../tags/tag941.xml"/><Relationship Id="rId62" Type="http://schemas.openxmlformats.org/officeDocument/2006/relationships/slideLayout" Target="../slideLayouts/slideLayout2.xml"/><Relationship Id="rId70" Type="http://schemas.openxmlformats.org/officeDocument/2006/relationships/image" Target="../media/image221.emf"/><Relationship Id="rId75" Type="http://schemas.openxmlformats.org/officeDocument/2006/relationships/oleObject" Target="../embeddings/oleObject219.bin"/><Relationship Id="rId83" Type="http://schemas.openxmlformats.org/officeDocument/2006/relationships/oleObject" Target="../embeddings/oleObject223.bin"/><Relationship Id="rId88" Type="http://schemas.openxmlformats.org/officeDocument/2006/relationships/image" Target="../media/image230.emf"/><Relationship Id="rId91" Type="http://schemas.openxmlformats.org/officeDocument/2006/relationships/oleObject" Target="../embeddings/oleObject227.bin"/><Relationship Id="rId96" Type="http://schemas.openxmlformats.org/officeDocument/2006/relationships/image" Target="../media/image234.emf"/><Relationship Id="rId1" Type="http://schemas.openxmlformats.org/officeDocument/2006/relationships/tags" Target="../tags/tag888.xml"/><Relationship Id="rId6" Type="http://schemas.openxmlformats.org/officeDocument/2006/relationships/tags" Target="../tags/tag893.xml"/><Relationship Id="rId15" Type="http://schemas.openxmlformats.org/officeDocument/2006/relationships/tags" Target="../tags/tag902.xml"/><Relationship Id="rId23" Type="http://schemas.openxmlformats.org/officeDocument/2006/relationships/tags" Target="../tags/tag910.xml"/><Relationship Id="rId28" Type="http://schemas.openxmlformats.org/officeDocument/2006/relationships/tags" Target="../tags/tag915.xml"/><Relationship Id="rId36" Type="http://schemas.openxmlformats.org/officeDocument/2006/relationships/tags" Target="../tags/tag923.xml"/><Relationship Id="rId49" Type="http://schemas.openxmlformats.org/officeDocument/2006/relationships/tags" Target="../tags/tag936.xml"/><Relationship Id="rId57" Type="http://schemas.openxmlformats.org/officeDocument/2006/relationships/tags" Target="../tags/tag944.xml"/><Relationship Id="rId10" Type="http://schemas.openxmlformats.org/officeDocument/2006/relationships/tags" Target="../tags/tag897.xml"/><Relationship Id="rId31" Type="http://schemas.openxmlformats.org/officeDocument/2006/relationships/tags" Target="../tags/tag918.xml"/><Relationship Id="rId44" Type="http://schemas.openxmlformats.org/officeDocument/2006/relationships/tags" Target="../tags/tag931.xml"/><Relationship Id="rId52" Type="http://schemas.openxmlformats.org/officeDocument/2006/relationships/tags" Target="../tags/tag939.xml"/><Relationship Id="rId60" Type="http://schemas.openxmlformats.org/officeDocument/2006/relationships/tags" Target="../tags/tag947.xml"/><Relationship Id="rId65" Type="http://schemas.openxmlformats.org/officeDocument/2006/relationships/oleObject" Target="../embeddings/oleObject214.bin"/><Relationship Id="rId73" Type="http://schemas.openxmlformats.org/officeDocument/2006/relationships/oleObject" Target="../embeddings/oleObject218.bin"/><Relationship Id="rId78" Type="http://schemas.openxmlformats.org/officeDocument/2006/relationships/image" Target="../media/image225.wmf"/><Relationship Id="rId81" Type="http://schemas.openxmlformats.org/officeDocument/2006/relationships/oleObject" Target="../embeddings/oleObject222.bin"/><Relationship Id="rId86" Type="http://schemas.openxmlformats.org/officeDocument/2006/relationships/image" Target="../media/image229.emf"/><Relationship Id="rId94" Type="http://schemas.openxmlformats.org/officeDocument/2006/relationships/image" Target="../media/image233.emf"/><Relationship Id="rId4" Type="http://schemas.openxmlformats.org/officeDocument/2006/relationships/tags" Target="../tags/tag891.xml"/><Relationship Id="rId9" Type="http://schemas.openxmlformats.org/officeDocument/2006/relationships/tags" Target="../tags/tag896.xml"/><Relationship Id="rId13" Type="http://schemas.openxmlformats.org/officeDocument/2006/relationships/tags" Target="../tags/tag900.xml"/><Relationship Id="rId18" Type="http://schemas.openxmlformats.org/officeDocument/2006/relationships/tags" Target="../tags/tag905.xml"/><Relationship Id="rId39" Type="http://schemas.openxmlformats.org/officeDocument/2006/relationships/tags" Target="../tags/tag926.xml"/><Relationship Id="rId34" Type="http://schemas.openxmlformats.org/officeDocument/2006/relationships/tags" Target="../tags/tag921.xml"/><Relationship Id="rId50" Type="http://schemas.openxmlformats.org/officeDocument/2006/relationships/tags" Target="../tags/tag937.xml"/><Relationship Id="rId55" Type="http://schemas.openxmlformats.org/officeDocument/2006/relationships/tags" Target="../tags/tag942.xml"/><Relationship Id="rId76" Type="http://schemas.openxmlformats.org/officeDocument/2006/relationships/image" Target="../media/image224.emf"/><Relationship Id="rId97" Type="http://schemas.openxmlformats.org/officeDocument/2006/relationships/oleObject" Target="../embeddings/oleObject230.bin"/><Relationship Id="rId7" Type="http://schemas.openxmlformats.org/officeDocument/2006/relationships/tags" Target="../tags/tag894.xml"/><Relationship Id="rId71" Type="http://schemas.openxmlformats.org/officeDocument/2006/relationships/oleObject" Target="../embeddings/oleObject217.bin"/><Relationship Id="rId92" Type="http://schemas.openxmlformats.org/officeDocument/2006/relationships/image" Target="../media/image232.emf"/><Relationship Id="rId2" Type="http://schemas.openxmlformats.org/officeDocument/2006/relationships/tags" Target="../tags/tag889.xml"/><Relationship Id="rId29" Type="http://schemas.openxmlformats.org/officeDocument/2006/relationships/tags" Target="../tags/tag916.xml"/><Relationship Id="rId24" Type="http://schemas.openxmlformats.org/officeDocument/2006/relationships/tags" Target="../tags/tag911.xml"/><Relationship Id="rId40" Type="http://schemas.openxmlformats.org/officeDocument/2006/relationships/tags" Target="../tags/tag927.xml"/><Relationship Id="rId45" Type="http://schemas.openxmlformats.org/officeDocument/2006/relationships/tags" Target="../tags/tag932.xml"/><Relationship Id="rId66" Type="http://schemas.openxmlformats.org/officeDocument/2006/relationships/image" Target="../media/image219.emf"/><Relationship Id="rId87" Type="http://schemas.openxmlformats.org/officeDocument/2006/relationships/oleObject" Target="../embeddings/oleObject225.bin"/><Relationship Id="rId61" Type="http://schemas.openxmlformats.org/officeDocument/2006/relationships/tags" Target="../tags/tag948.xml"/><Relationship Id="rId82" Type="http://schemas.openxmlformats.org/officeDocument/2006/relationships/image" Target="../media/image227.emf"/><Relationship Id="rId19" Type="http://schemas.openxmlformats.org/officeDocument/2006/relationships/tags" Target="../tags/tag906.xml"/><Relationship Id="rId14" Type="http://schemas.openxmlformats.org/officeDocument/2006/relationships/tags" Target="../tags/tag901.xml"/><Relationship Id="rId30" Type="http://schemas.openxmlformats.org/officeDocument/2006/relationships/tags" Target="../tags/tag917.xml"/><Relationship Id="rId35" Type="http://schemas.openxmlformats.org/officeDocument/2006/relationships/tags" Target="../tags/tag922.xml"/><Relationship Id="rId56" Type="http://schemas.openxmlformats.org/officeDocument/2006/relationships/tags" Target="../tags/tag943.xml"/><Relationship Id="rId77" Type="http://schemas.openxmlformats.org/officeDocument/2006/relationships/oleObject" Target="../embeddings/oleObject220.bin"/><Relationship Id="rId8" Type="http://schemas.openxmlformats.org/officeDocument/2006/relationships/tags" Target="../tags/tag895.xml"/><Relationship Id="rId51" Type="http://schemas.openxmlformats.org/officeDocument/2006/relationships/tags" Target="../tags/tag938.xml"/><Relationship Id="rId72" Type="http://schemas.openxmlformats.org/officeDocument/2006/relationships/image" Target="../media/image222.emf"/><Relationship Id="rId93" Type="http://schemas.openxmlformats.org/officeDocument/2006/relationships/oleObject" Target="../embeddings/oleObject228.bin"/><Relationship Id="rId98" Type="http://schemas.openxmlformats.org/officeDocument/2006/relationships/image" Target="../media/image235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image" Target="../media/image5.emf"/><Relationship Id="rId21" Type="http://schemas.openxmlformats.org/officeDocument/2006/relationships/tags" Target="../tags/tag94.xml"/><Relationship Id="rId34" Type="http://schemas.openxmlformats.org/officeDocument/2006/relationships/image" Target="../media/image9.emf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oleObject" Target="../embeddings/oleObject4.bin"/><Relationship Id="rId33" Type="http://schemas.openxmlformats.org/officeDocument/2006/relationships/oleObject" Target="../embeddings/oleObject8.bin"/><Relationship Id="rId38" Type="http://schemas.openxmlformats.org/officeDocument/2006/relationships/image" Target="../media/image11.emf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29" Type="http://schemas.openxmlformats.org/officeDocument/2006/relationships/oleObject" Target="../embeddings/oleObject6.bin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.emf"/><Relationship Id="rId32" Type="http://schemas.openxmlformats.org/officeDocument/2006/relationships/image" Target="../media/image8.emf"/><Relationship Id="rId37" Type="http://schemas.openxmlformats.org/officeDocument/2006/relationships/oleObject" Target="../embeddings/oleObject10.bin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oleObject" Target="../embeddings/oleObject3.bin"/><Relationship Id="rId28" Type="http://schemas.openxmlformats.org/officeDocument/2006/relationships/image" Target="../media/image6.emf"/><Relationship Id="rId36" Type="http://schemas.openxmlformats.org/officeDocument/2006/relationships/image" Target="../media/image10.emf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31" Type="http://schemas.openxmlformats.org/officeDocument/2006/relationships/oleObject" Target="../embeddings/oleObject7.bin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slideLayout" Target="../slideLayouts/slideLayout2.xml"/><Relationship Id="rId27" Type="http://schemas.openxmlformats.org/officeDocument/2006/relationships/oleObject" Target="../embeddings/oleObject5.bin"/><Relationship Id="rId30" Type="http://schemas.openxmlformats.org/officeDocument/2006/relationships/image" Target="../media/image7.emf"/><Relationship Id="rId35" Type="http://schemas.openxmlformats.org/officeDocument/2006/relationships/oleObject" Target="../embeddings/oleObject9.bin"/><Relationship Id="rId8" Type="http://schemas.openxmlformats.org/officeDocument/2006/relationships/tags" Target="../tags/tag81.xml"/><Relationship Id="rId3" Type="http://schemas.openxmlformats.org/officeDocument/2006/relationships/tags" Target="../tags/tag76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974.xml"/><Relationship Id="rId21" Type="http://schemas.openxmlformats.org/officeDocument/2006/relationships/tags" Target="../tags/tag969.xml"/><Relationship Id="rId42" Type="http://schemas.openxmlformats.org/officeDocument/2006/relationships/tags" Target="../tags/tag990.xml"/><Relationship Id="rId47" Type="http://schemas.openxmlformats.org/officeDocument/2006/relationships/tags" Target="../tags/tag995.xml"/><Relationship Id="rId63" Type="http://schemas.openxmlformats.org/officeDocument/2006/relationships/image" Target="../media/image240.emf"/><Relationship Id="rId68" Type="http://schemas.openxmlformats.org/officeDocument/2006/relationships/image" Target="../media/image243.emf"/><Relationship Id="rId16" Type="http://schemas.openxmlformats.org/officeDocument/2006/relationships/tags" Target="../tags/tag964.xml"/><Relationship Id="rId11" Type="http://schemas.openxmlformats.org/officeDocument/2006/relationships/tags" Target="../tags/tag959.xml"/><Relationship Id="rId24" Type="http://schemas.openxmlformats.org/officeDocument/2006/relationships/tags" Target="../tags/tag972.xml"/><Relationship Id="rId32" Type="http://schemas.openxmlformats.org/officeDocument/2006/relationships/tags" Target="../tags/tag980.xml"/><Relationship Id="rId37" Type="http://schemas.openxmlformats.org/officeDocument/2006/relationships/tags" Target="../tags/tag985.xml"/><Relationship Id="rId40" Type="http://schemas.openxmlformats.org/officeDocument/2006/relationships/tags" Target="../tags/tag988.xml"/><Relationship Id="rId45" Type="http://schemas.openxmlformats.org/officeDocument/2006/relationships/tags" Target="../tags/tag993.xml"/><Relationship Id="rId53" Type="http://schemas.openxmlformats.org/officeDocument/2006/relationships/slideLayout" Target="../slideLayouts/slideLayout2.xml"/><Relationship Id="rId58" Type="http://schemas.openxmlformats.org/officeDocument/2006/relationships/oleObject" Target="../embeddings/oleObject233.bin"/><Relationship Id="rId66" Type="http://schemas.openxmlformats.org/officeDocument/2006/relationships/image" Target="../media/image242.emf"/><Relationship Id="rId74" Type="http://schemas.openxmlformats.org/officeDocument/2006/relationships/image" Target="../media/image246.emf"/><Relationship Id="rId5" Type="http://schemas.openxmlformats.org/officeDocument/2006/relationships/tags" Target="../tags/tag953.xml"/><Relationship Id="rId61" Type="http://schemas.openxmlformats.org/officeDocument/2006/relationships/image" Target="../media/image239.emf"/><Relationship Id="rId19" Type="http://schemas.openxmlformats.org/officeDocument/2006/relationships/tags" Target="../tags/tag967.xml"/><Relationship Id="rId14" Type="http://schemas.openxmlformats.org/officeDocument/2006/relationships/tags" Target="../tags/tag962.xml"/><Relationship Id="rId22" Type="http://schemas.openxmlformats.org/officeDocument/2006/relationships/tags" Target="../tags/tag970.xml"/><Relationship Id="rId27" Type="http://schemas.openxmlformats.org/officeDocument/2006/relationships/tags" Target="../tags/tag975.xml"/><Relationship Id="rId30" Type="http://schemas.openxmlformats.org/officeDocument/2006/relationships/tags" Target="../tags/tag978.xml"/><Relationship Id="rId35" Type="http://schemas.openxmlformats.org/officeDocument/2006/relationships/tags" Target="../tags/tag983.xml"/><Relationship Id="rId43" Type="http://schemas.openxmlformats.org/officeDocument/2006/relationships/tags" Target="../tags/tag991.xml"/><Relationship Id="rId48" Type="http://schemas.openxmlformats.org/officeDocument/2006/relationships/tags" Target="../tags/tag996.xml"/><Relationship Id="rId56" Type="http://schemas.openxmlformats.org/officeDocument/2006/relationships/oleObject" Target="../embeddings/oleObject232.bin"/><Relationship Id="rId64" Type="http://schemas.openxmlformats.org/officeDocument/2006/relationships/image" Target="../media/image241.wmf"/><Relationship Id="rId69" Type="http://schemas.openxmlformats.org/officeDocument/2006/relationships/oleObject" Target="../embeddings/oleObject238.bin"/><Relationship Id="rId77" Type="http://schemas.openxmlformats.org/officeDocument/2006/relationships/oleObject" Target="../embeddings/oleObject242.bin"/><Relationship Id="rId8" Type="http://schemas.openxmlformats.org/officeDocument/2006/relationships/tags" Target="../tags/tag956.xml"/><Relationship Id="rId51" Type="http://schemas.openxmlformats.org/officeDocument/2006/relationships/tags" Target="../tags/tag999.xml"/><Relationship Id="rId72" Type="http://schemas.openxmlformats.org/officeDocument/2006/relationships/image" Target="../media/image245.emf"/><Relationship Id="rId3" Type="http://schemas.openxmlformats.org/officeDocument/2006/relationships/tags" Target="../tags/tag951.xml"/><Relationship Id="rId12" Type="http://schemas.openxmlformats.org/officeDocument/2006/relationships/tags" Target="../tags/tag960.xml"/><Relationship Id="rId17" Type="http://schemas.openxmlformats.org/officeDocument/2006/relationships/tags" Target="../tags/tag965.xml"/><Relationship Id="rId25" Type="http://schemas.openxmlformats.org/officeDocument/2006/relationships/tags" Target="../tags/tag973.xml"/><Relationship Id="rId33" Type="http://schemas.openxmlformats.org/officeDocument/2006/relationships/tags" Target="../tags/tag981.xml"/><Relationship Id="rId38" Type="http://schemas.openxmlformats.org/officeDocument/2006/relationships/tags" Target="../tags/tag986.xml"/><Relationship Id="rId46" Type="http://schemas.openxmlformats.org/officeDocument/2006/relationships/tags" Target="../tags/tag994.xml"/><Relationship Id="rId59" Type="http://schemas.openxmlformats.org/officeDocument/2006/relationships/image" Target="../media/image238.emf"/><Relationship Id="rId67" Type="http://schemas.openxmlformats.org/officeDocument/2006/relationships/oleObject" Target="../embeddings/oleObject237.bin"/><Relationship Id="rId20" Type="http://schemas.openxmlformats.org/officeDocument/2006/relationships/tags" Target="../tags/tag968.xml"/><Relationship Id="rId41" Type="http://schemas.openxmlformats.org/officeDocument/2006/relationships/tags" Target="../tags/tag989.xml"/><Relationship Id="rId54" Type="http://schemas.openxmlformats.org/officeDocument/2006/relationships/oleObject" Target="../embeddings/oleObject231.bin"/><Relationship Id="rId62" Type="http://schemas.openxmlformats.org/officeDocument/2006/relationships/oleObject" Target="../embeddings/oleObject235.bin"/><Relationship Id="rId70" Type="http://schemas.openxmlformats.org/officeDocument/2006/relationships/image" Target="../media/image244.emf"/><Relationship Id="rId75" Type="http://schemas.openxmlformats.org/officeDocument/2006/relationships/oleObject" Target="../embeddings/oleObject241.bin"/><Relationship Id="rId1" Type="http://schemas.openxmlformats.org/officeDocument/2006/relationships/tags" Target="../tags/tag949.xml"/><Relationship Id="rId6" Type="http://schemas.openxmlformats.org/officeDocument/2006/relationships/tags" Target="../tags/tag954.xml"/><Relationship Id="rId15" Type="http://schemas.openxmlformats.org/officeDocument/2006/relationships/tags" Target="../tags/tag963.xml"/><Relationship Id="rId23" Type="http://schemas.openxmlformats.org/officeDocument/2006/relationships/tags" Target="../tags/tag971.xml"/><Relationship Id="rId28" Type="http://schemas.openxmlformats.org/officeDocument/2006/relationships/tags" Target="../tags/tag976.xml"/><Relationship Id="rId36" Type="http://schemas.openxmlformats.org/officeDocument/2006/relationships/tags" Target="../tags/tag984.xml"/><Relationship Id="rId49" Type="http://schemas.openxmlformats.org/officeDocument/2006/relationships/tags" Target="../tags/tag997.xml"/><Relationship Id="rId57" Type="http://schemas.openxmlformats.org/officeDocument/2006/relationships/image" Target="../media/image237.emf"/><Relationship Id="rId10" Type="http://schemas.openxmlformats.org/officeDocument/2006/relationships/tags" Target="../tags/tag958.xml"/><Relationship Id="rId31" Type="http://schemas.openxmlformats.org/officeDocument/2006/relationships/tags" Target="../tags/tag979.xml"/><Relationship Id="rId44" Type="http://schemas.openxmlformats.org/officeDocument/2006/relationships/tags" Target="../tags/tag992.xml"/><Relationship Id="rId52" Type="http://schemas.openxmlformats.org/officeDocument/2006/relationships/tags" Target="../tags/tag1000.xml"/><Relationship Id="rId60" Type="http://schemas.openxmlformats.org/officeDocument/2006/relationships/oleObject" Target="../embeddings/oleObject234.bin"/><Relationship Id="rId65" Type="http://schemas.openxmlformats.org/officeDocument/2006/relationships/oleObject" Target="../embeddings/oleObject236.bin"/><Relationship Id="rId73" Type="http://schemas.openxmlformats.org/officeDocument/2006/relationships/oleObject" Target="../embeddings/oleObject240.bin"/><Relationship Id="rId78" Type="http://schemas.openxmlformats.org/officeDocument/2006/relationships/image" Target="../media/image248.emf"/><Relationship Id="rId4" Type="http://schemas.openxmlformats.org/officeDocument/2006/relationships/tags" Target="../tags/tag952.xml"/><Relationship Id="rId9" Type="http://schemas.openxmlformats.org/officeDocument/2006/relationships/tags" Target="../tags/tag957.xml"/><Relationship Id="rId13" Type="http://schemas.openxmlformats.org/officeDocument/2006/relationships/tags" Target="../tags/tag961.xml"/><Relationship Id="rId18" Type="http://schemas.openxmlformats.org/officeDocument/2006/relationships/tags" Target="../tags/tag966.xml"/><Relationship Id="rId39" Type="http://schemas.openxmlformats.org/officeDocument/2006/relationships/tags" Target="../tags/tag987.xml"/><Relationship Id="rId34" Type="http://schemas.openxmlformats.org/officeDocument/2006/relationships/tags" Target="../tags/tag982.xml"/><Relationship Id="rId50" Type="http://schemas.openxmlformats.org/officeDocument/2006/relationships/tags" Target="../tags/tag998.xml"/><Relationship Id="rId55" Type="http://schemas.openxmlformats.org/officeDocument/2006/relationships/image" Target="../media/image236.emf"/><Relationship Id="rId76" Type="http://schemas.openxmlformats.org/officeDocument/2006/relationships/image" Target="../media/image247.emf"/><Relationship Id="rId7" Type="http://schemas.openxmlformats.org/officeDocument/2006/relationships/tags" Target="../tags/tag955.xml"/><Relationship Id="rId71" Type="http://schemas.openxmlformats.org/officeDocument/2006/relationships/oleObject" Target="../embeddings/oleObject239.bin"/><Relationship Id="rId2" Type="http://schemas.openxmlformats.org/officeDocument/2006/relationships/tags" Target="../tags/tag950.xml"/><Relationship Id="rId29" Type="http://schemas.openxmlformats.org/officeDocument/2006/relationships/tags" Target="../tags/tag977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1026.xml"/><Relationship Id="rId21" Type="http://schemas.openxmlformats.org/officeDocument/2006/relationships/tags" Target="../tags/tag1021.xml"/><Relationship Id="rId42" Type="http://schemas.openxmlformats.org/officeDocument/2006/relationships/tags" Target="../tags/tag1042.xml"/><Relationship Id="rId47" Type="http://schemas.openxmlformats.org/officeDocument/2006/relationships/tags" Target="../tags/tag1047.xml"/><Relationship Id="rId63" Type="http://schemas.openxmlformats.org/officeDocument/2006/relationships/image" Target="../media/image250.emf"/><Relationship Id="rId68" Type="http://schemas.openxmlformats.org/officeDocument/2006/relationships/oleObject" Target="../embeddings/oleObject247.bin"/><Relationship Id="rId84" Type="http://schemas.openxmlformats.org/officeDocument/2006/relationships/image" Target="../media/image261.emf"/><Relationship Id="rId16" Type="http://schemas.openxmlformats.org/officeDocument/2006/relationships/tags" Target="../tags/tag1016.xml"/><Relationship Id="rId11" Type="http://schemas.openxmlformats.org/officeDocument/2006/relationships/tags" Target="../tags/tag1011.xml"/><Relationship Id="rId32" Type="http://schemas.openxmlformats.org/officeDocument/2006/relationships/tags" Target="../tags/tag1032.xml"/><Relationship Id="rId37" Type="http://schemas.openxmlformats.org/officeDocument/2006/relationships/tags" Target="../tags/tag1037.xml"/><Relationship Id="rId53" Type="http://schemas.openxmlformats.org/officeDocument/2006/relationships/tags" Target="../tags/tag1053.xml"/><Relationship Id="rId58" Type="http://schemas.openxmlformats.org/officeDocument/2006/relationships/tags" Target="../tags/tag1058.xml"/><Relationship Id="rId74" Type="http://schemas.openxmlformats.org/officeDocument/2006/relationships/oleObject" Target="../embeddings/oleObject250.bin"/><Relationship Id="rId79" Type="http://schemas.openxmlformats.org/officeDocument/2006/relationships/image" Target="../media/image258.emf"/><Relationship Id="rId5" Type="http://schemas.openxmlformats.org/officeDocument/2006/relationships/tags" Target="../tags/tag1005.xml"/><Relationship Id="rId19" Type="http://schemas.openxmlformats.org/officeDocument/2006/relationships/tags" Target="../tags/tag1019.xml"/><Relationship Id="rId14" Type="http://schemas.openxmlformats.org/officeDocument/2006/relationships/tags" Target="../tags/tag1014.xml"/><Relationship Id="rId22" Type="http://schemas.openxmlformats.org/officeDocument/2006/relationships/tags" Target="../tags/tag1022.xml"/><Relationship Id="rId27" Type="http://schemas.openxmlformats.org/officeDocument/2006/relationships/tags" Target="../tags/tag1027.xml"/><Relationship Id="rId30" Type="http://schemas.openxmlformats.org/officeDocument/2006/relationships/tags" Target="../tags/tag1030.xml"/><Relationship Id="rId35" Type="http://schemas.openxmlformats.org/officeDocument/2006/relationships/tags" Target="../tags/tag1035.xml"/><Relationship Id="rId43" Type="http://schemas.openxmlformats.org/officeDocument/2006/relationships/tags" Target="../tags/tag1043.xml"/><Relationship Id="rId48" Type="http://schemas.openxmlformats.org/officeDocument/2006/relationships/tags" Target="../tags/tag1048.xml"/><Relationship Id="rId56" Type="http://schemas.openxmlformats.org/officeDocument/2006/relationships/tags" Target="../tags/tag1056.xml"/><Relationship Id="rId64" Type="http://schemas.openxmlformats.org/officeDocument/2006/relationships/oleObject" Target="../embeddings/oleObject245.bin"/><Relationship Id="rId69" Type="http://schemas.openxmlformats.org/officeDocument/2006/relationships/image" Target="../media/image253.emf"/><Relationship Id="rId77" Type="http://schemas.openxmlformats.org/officeDocument/2006/relationships/image" Target="../media/image257.emf"/><Relationship Id="rId8" Type="http://schemas.openxmlformats.org/officeDocument/2006/relationships/tags" Target="../tags/tag1008.xml"/><Relationship Id="rId51" Type="http://schemas.openxmlformats.org/officeDocument/2006/relationships/tags" Target="../tags/tag1051.xml"/><Relationship Id="rId72" Type="http://schemas.openxmlformats.org/officeDocument/2006/relationships/oleObject" Target="../embeddings/oleObject249.bin"/><Relationship Id="rId80" Type="http://schemas.openxmlformats.org/officeDocument/2006/relationships/oleObject" Target="../embeddings/oleObject253.bin"/><Relationship Id="rId85" Type="http://schemas.openxmlformats.org/officeDocument/2006/relationships/oleObject" Target="../embeddings/oleObject255.bin"/><Relationship Id="rId3" Type="http://schemas.openxmlformats.org/officeDocument/2006/relationships/tags" Target="../tags/tag1003.xml"/><Relationship Id="rId12" Type="http://schemas.openxmlformats.org/officeDocument/2006/relationships/tags" Target="../tags/tag1012.xml"/><Relationship Id="rId17" Type="http://schemas.openxmlformats.org/officeDocument/2006/relationships/tags" Target="../tags/tag1017.xml"/><Relationship Id="rId25" Type="http://schemas.openxmlformats.org/officeDocument/2006/relationships/tags" Target="../tags/tag1025.xml"/><Relationship Id="rId33" Type="http://schemas.openxmlformats.org/officeDocument/2006/relationships/tags" Target="../tags/tag1033.xml"/><Relationship Id="rId38" Type="http://schemas.openxmlformats.org/officeDocument/2006/relationships/tags" Target="../tags/tag1038.xml"/><Relationship Id="rId46" Type="http://schemas.openxmlformats.org/officeDocument/2006/relationships/tags" Target="../tags/tag1046.xml"/><Relationship Id="rId59" Type="http://schemas.openxmlformats.org/officeDocument/2006/relationships/slideLayout" Target="../slideLayouts/slideLayout2.xml"/><Relationship Id="rId67" Type="http://schemas.openxmlformats.org/officeDocument/2006/relationships/image" Target="../media/image252.emf"/><Relationship Id="rId20" Type="http://schemas.openxmlformats.org/officeDocument/2006/relationships/tags" Target="../tags/tag1020.xml"/><Relationship Id="rId41" Type="http://schemas.openxmlformats.org/officeDocument/2006/relationships/tags" Target="../tags/tag1041.xml"/><Relationship Id="rId54" Type="http://schemas.openxmlformats.org/officeDocument/2006/relationships/tags" Target="../tags/tag1054.xml"/><Relationship Id="rId62" Type="http://schemas.openxmlformats.org/officeDocument/2006/relationships/oleObject" Target="../embeddings/oleObject244.bin"/><Relationship Id="rId70" Type="http://schemas.openxmlformats.org/officeDocument/2006/relationships/oleObject" Target="../embeddings/oleObject248.bin"/><Relationship Id="rId75" Type="http://schemas.openxmlformats.org/officeDocument/2006/relationships/image" Target="../media/image256.emf"/><Relationship Id="rId83" Type="http://schemas.openxmlformats.org/officeDocument/2006/relationships/oleObject" Target="../embeddings/oleObject254.bin"/><Relationship Id="rId1" Type="http://schemas.openxmlformats.org/officeDocument/2006/relationships/tags" Target="../tags/tag1001.xml"/><Relationship Id="rId6" Type="http://schemas.openxmlformats.org/officeDocument/2006/relationships/tags" Target="../tags/tag1006.xml"/><Relationship Id="rId15" Type="http://schemas.openxmlformats.org/officeDocument/2006/relationships/tags" Target="../tags/tag1015.xml"/><Relationship Id="rId23" Type="http://schemas.openxmlformats.org/officeDocument/2006/relationships/tags" Target="../tags/tag1023.xml"/><Relationship Id="rId28" Type="http://schemas.openxmlformats.org/officeDocument/2006/relationships/tags" Target="../tags/tag1028.xml"/><Relationship Id="rId36" Type="http://schemas.openxmlformats.org/officeDocument/2006/relationships/tags" Target="../tags/tag1036.xml"/><Relationship Id="rId49" Type="http://schemas.openxmlformats.org/officeDocument/2006/relationships/tags" Target="../tags/tag1049.xml"/><Relationship Id="rId57" Type="http://schemas.openxmlformats.org/officeDocument/2006/relationships/tags" Target="../tags/tag1057.xml"/><Relationship Id="rId10" Type="http://schemas.openxmlformats.org/officeDocument/2006/relationships/tags" Target="../tags/tag1010.xml"/><Relationship Id="rId31" Type="http://schemas.openxmlformats.org/officeDocument/2006/relationships/tags" Target="../tags/tag1031.xml"/><Relationship Id="rId44" Type="http://schemas.openxmlformats.org/officeDocument/2006/relationships/tags" Target="../tags/tag1044.xml"/><Relationship Id="rId52" Type="http://schemas.openxmlformats.org/officeDocument/2006/relationships/tags" Target="../tags/tag1052.xml"/><Relationship Id="rId60" Type="http://schemas.openxmlformats.org/officeDocument/2006/relationships/oleObject" Target="../embeddings/oleObject243.bin"/><Relationship Id="rId65" Type="http://schemas.openxmlformats.org/officeDocument/2006/relationships/image" Target="../media/image251.emf"/><Relationship Id="rId73" Type="http://schemas.openxmlformats.org/officeDocument/2006/relationships/image" Target="../media/image255.emf"/><Relationship Id="rId78" Type="http://schemas.openxmlformats.org/officeDocument/2006/relationships/oleObject" Target="../embeddings/oleObject252.bin"/><Relationship Id="rId81" Type="http://schemas.openxmlformats.org/officeDocument/2006/relationships/image" Target="../media/image259.emf"/><Relationship Id="rId86" Type="http://schemas.openxmlformats.org/officeDocument/2006/relationships/image" Target="../media/image262.emf"/><Relationship Id="rId4" Type="http://schemas.openxmlformats.org/officeDocument/2006/relationships/tags" Target="../tags/tag1004.xml"/><Relationship Id="rId9" Type="http://schemas.openxmlformats.org/officeDocument/2006/relationships/tags" Target="../tags/tag1009.xml"/><Relationship Id="rId13" Type="http://schemas.openxmlformats.org/officeDocument/2006/relationships/tags" Target="../tags/tag1013.xml"/><Relationship Id="rId18" Type="http://schemas.openxmlformats.org/officeDocument/2006/relationships/tags" Target="../tags/tag1018.xml"/><Relationship Id="rId39" Type="http://schemas.openxmlformats.org/officeDocument/2006/relationships/tags" Target="../tags/tag1039.xml"/><Relationship Id="rId34" Type="http://schemas.openxmlformats.org/officeDocument/2006/relationships/tags" Target="../tags/tag1034.xml"/><Relationship Id="rId50" Type="http://schemas.openxmlformats.org/officeDocument/2006/relationships/tags" Target="../tags/tag1050.xml"/><Relationship Id="rId55" Type="http://schemas.openxmlformats.org/officeDocument/2006/relationships/tags" Target="../tags/tag1055.xml"/><Relationship Id="rId76" Type="http://schemas.openxmlformats.org/officeDocument/2006/relationships/oleObject" Target="../embeddings/oleObject251.bin"/><Relationship Id="rId7" Type="http://schemas.openxmlformats.org/officeDocument/2006/relationships/tags" Target="../tags/tag1007.xml"/><Relationship Id="rId71" Type="http://schemas.openxmlformats.org/officeDocument/2006/relationships/image" Target="../media/image254.emf"/><Relationship Id="rId2" Type="http://schemas.openxmlformats.org/officeDocument/2006/relationships/tags" Target="../tags/tag1002.xml"/><Relationship Id="rId29" Type="http://schemas.openxmlformats.org/officeDocument/2006/relationships/tags" Target="../tags/tag1029.xml"/><Relationship Id="rId24" Type="http://schemas.openxmlformats.org/officeDocument/2006/relationships/tags" Target="../tags/tag1024.xml"/><Relationship Id="rId40" Type="http://schemas.openxmlformats.org/officeDocument/2006/relationships/tags" Target="../tags/tag1040.xml"/><Relationship Id="rId45" Type="http://schemas.openxmlformats.org/officeDocument/2006/relationships/tags" Target="../tags/tag1045.xml"/><Relationship Id="rId66" Type="http://schemas.openxmlformats.org/officeDocument/2006/relationships/oleObject" Target="../embeddings/oleObject246.bin"/><Relationship Id="rId61" Type="http://schemas.openxmlformats.org/officeDocument/2006/relationships/image" Target="../media/image249.emf"/><Relationship Id="rId82" Type="http://schemas.openxmlformats.org/officeDocument/2006/relationships/image" Target="../media/image260.emf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tags" Target="../tags/tag1084.xml"/><Relationship Id="rId21" Type="http://schemas.openxmlformats.org/officeDocument/2006/relationships/tags" Target="../tags/tag1079.xml"/><Relationship Id="rId42" Type="http://schemas.openxmlformats.org/officeDocument/2006/relationships/slideLayout" Target="../slideLayouts/slideLayout2.xml"/><Relationship Id="rId47" Type="http://schemas.openxmlformats.org/officeDocument/2006/relationships/image" Target="../media/image265.emf"/><Relationship Id="rId63" Type="http://schemas.openxmlformats.org/officeDocument/2006/relationships/oleObject" Target="../embeddings/oleObject265.bin"/><Relationship Id="rId68" Type="http://schemas.openxmlformats.org/officeDocument/2006/relationships/image" Target="../media/image276.emf"/><Relationship Id="rId7" Type="http://schemas.openxmlformats.org/officeDocument/2006/relationships/tags" Target="../tags/tag1065.xml"/><Relationship Id="rId71" Type="http://schemas.openxmlformats.org/officeDocument/2006/relationships/oleObject" Target="../embeddings/oleObject269.bin"/><Relationship Id="rId2" Type="http://schemas.openxmlformats.org/officeDocument/2006/relationships/tags" Target="../tags/tag1060.xml"/><Relationship Id="rId16" Type="http://schemas.openxmlformats.org/officeDocument/2006/relationships/tags" Target="../tags/tag1074.xml"/><Relationship Id="rId29" Type="http://schemas.openxmlformats.org/officeDocument/2006/relationships/tags" Target="../tags/tag1087.xml"/><Relationship Id="rId11" Type="http://schemas.openxmlformats.org/officeDocument/2006/relationships/tags" Target="../tags/tag1069.xml"/><Relationship Id="rId24" Type="http://schemas.openxmlformats.org/officeDocument/2006/relationships/tags" Target="../tags/tag1082.xml"/><Relationship Id="rId32" Type="http://schemas.openxmlformats.org/officeDocument/2006/relationships/tags" Target="../tags/tag1090.xml"/><Relationship Id="rId37" Type="http://schemas.openxmlformats.org/officeDocument/2006/relationships/tags" Target="../tags/tag1095.xml"/><Relationship Id="rId40" Type="http://schemas.openxmlformats.org/officeDocument/2006/relationships/tags" Target="../tags/tag1098.xml"/><Relationship Id="rId45" Type="http://schemas.openxmlformats.org/officeDocument/2006/relationships/image" Target="../media/image264.emf"/><Relationship Id="rId53" Type="http://schemas.openxmlformats.org/officeDocument/2006/relationships/image" Target="../media/image268.emf"/><Relationship Id="rId58" Type="http://schemas.openxmlformats.org/officeDocument/2006/relationships/oleObject" Target="../embeddings/oleObject263.bin"/><Relationship Id="rId66" Type="http://schemas.openxmlformats.org/officeDocument/2006/relationships/image" Target="../media/image275.emf"/><Relationship Id="rId5" Type="http://schemas.openxmlformats.org/officeDocument/2006/relationships/tags" Target="../tags/tag1063.xml"/><Relationship Id="rId61" Type="http://schemas.openxmlformats.org/officeDocument/2006/relationships/image" Target="../media/image272.emf"/><Relationship Id="rId19" Type="http://schemas.openxmlformats.org/officeDocument/2006/relationships/tags" Target="../tags/tag1077.xml"/><Relationship Id="rId14" Type="http://schemas.openxmlformats.org/officeDocument/2006/relationships/tags" Target="../tags/tag1072.xml"/><Relationship Id="rId22" Type="http://schemas.openxmlformats.org/officeDocument/2006/relationships/tags" Target="../tags/tag1080.xml"/><Relationship Id="rId27" Type="http://schemas.openxmlformats.org/officeDocument/2006/relationships/tags" Target="../tags/tag1085.xml"/><Relationship Id="rId30" Type="http://schemas.openxmlformats.org/officeDocument/2006/relationships/tags" Target="../tags/tag1088.xml"/><Relationship Id="rId35" Type="http://schemas.openxmlformats.org/officeDocument/2006/relationships/tags" Target="../tags/tag1093.xml"/><Relationship Id="rId43" Type="http://schemas.openxmlformats.org/officeDocument/2006/relationships/image" Target="../media/image263.emf"/><Relationship Id="rId48" Type="http://schemas.openxmlformats.org/officeDocument/2006/relationships/oleObject" Target="../embeddings/oleObject258.bin"/><Relationship Id="rId56" Type="http://schemas.openxmlformats.org/officeDocument/2006/relationships/oleObject" Target="../embeddings/oleObject262.bin"/><Relationship Id="rId64" Type="http://schemas.openxmlformats.org/officeDocument/2006/relationships/image" Target="../media/image274.emf"/><Relationship Id="rId69" Type="http://schemas.openxmlformats.org/officeDocument/2006/relationships/oleObject" Target="../embeddings/oleObject268.bin"/><Relationship Id="rId8" Type="http://schemas.openxmlformats.org/officeDocument/2006/relationships/tags" Target="../tags/tag1066.xml"/><Relationship Id="rId51" Type="http://schemas.openxmlformats.org/officeDocument/2006/relationships/image" Target="../media/image267.emf"/><Relationship Id="rId72" Type="http://schemas.openxmlformats.org/officeDocument/2006/relationships/image" Target="../media/image278.emf"/><Relationship Id="rId3" Type="http://schemas.openxmlformats.org/officeDocument/2006/relationships/tags" Target="../tags/tag1061.xml"/><Relationship Id="rId12" Type="http://schemas.openxmlformats.org/officeDocument/2006/relationships/tags" Target="../tags/tag1070.xml"/><Relationship Id="rId17" Type="http://schemas.openxmlformats.org/officeDocument/2006/relationships/tags" Target="../tags/tag1075.xml"/><Relationship Id="rId25" Type="http://schemas.openxmlformats.org/officeDocument/2006/relationships/tags" Target="../tags/tag1083.xml"/><Relationship Id="rId33" Type="http://schemas.openxmlformats.org/officeDocument/2006/relationships/tags" Target="../tags/tag1091.xml"/><Relationship Id="rId38" Type="http://schemas.openxmlformats.org/officeDocument/2006/relationships/tags" Target="../tags/tag1096.xml"/><Relationship Id="rId46" Type="http://schemas.openxmlformats.org/officeDocument/2006/relationships/oleObject" Target="../embeddings/oleObject257.bin"/><Relationship Id="rId59" Type="http://schemas.openxmlformats.org/officeDocument/2006/relationships/image" Target="../media/image271.emf"/><Relationship Id="rId67" Type="http://schemas.openxmlformats.org/officeDocument/2006/relationships/oleObject" Target="../embeddings/oleObject267.bin"/><Relationship Id="rId20" Type="http://schemas.openxmlformats.org/officeDocument/2006/relationships/tags" Target="../tags/tag1078.xml"/><Relationship Id="rId41" Type="http://schemas.openxmlformats.org/officeDocument/2006/relationships/tags" Target="../tags/tag1099.xml"/><Relationship Id="rId54" Type="http://schemas.openxmlformats.org/officeDocument/2006/relationships/oleObject" Target="../embeddings/oleObject261.bin"/><Relationship Id="rId62" Type="http://schemas.openxmlformats.org/officeDocument/2006/relationships/image" Target="../media/image273.emf"/><Relationship Id="rId70" Type="http://schemas.openxmlformats.org/officeDocument/2006/relationships/image" Target="../media/image277.emf"/><Relationship Id="rId1" Type="http://schemas.openxmlformats.org/officeDocument/2006/relationships/tags" Target="../tags/tag1059.xml"/><Relationship Id="rId6" Type="http://schemas.openxmlformats.org/officeDocument/2006/relationships/tags" Target="../tags/tag1064.xml"/><Relationship Id="rId15" Type="http://schemas.openxmlformats.org/officeDocument/2006/relationships/tags" Target="../tags/tag1073.xml"/><Relationship Id="rId23" Type="http://schemas.openxmlformats.org/officeDocument/2006/relationships/tags" Target="../tags/tag1081.xml"/><Relationship Id="rId28" Type="http://schemas.openxmlformats.org/officeDocument/2006/relationships/tags" Target="../tags/tag1086.xml"/><Relationship Id="rId36" Type="http://schemas.openxmlformats.org/officeDocument/2006/relationships/tags" Target="../tags/tag1094.xml"/><Relationship Id="rId49" Type="http://schemas.openxmlformats.org/officeDocument/2006/relationships/image" Target="../media/image266.emf"/><Relationship Id="rId57" Type="http://schemas.openxmlformats.org/officeDocument/2006/relationships/image" Target="../media/image270.emf"/><Relationship Id="rId10" Type="http://schemas.openxmlformats.org/officeDocument/2006/relationships/tags" Target="../tags/tag1068.xml"/><Relationship Id="rId31" Type="http://schemas.openxmlformats.org/officeDocument/2006/relationships/tags" Target="../tags/tag1089.xml"/><Relationship Id="rId44" Type="http://schemas.openxmlformats.org/officeDocument/2006/relationships/oleObject" Target="../embeddings/oleObject256.bin"/><Relationship Id="rId52" Type="http://schemas.openxmlformats.org/officeDocument/2006/relationships/oleObject" Target="../embeddings/oleObject260.bin"/><Relationship Id="rId60" Type="http://schemas.openxmlformats.org/officeDocument/2006/relationships/oleObject" Target="../embeddings/oleObject264.bin"/><Relationship Id="rId65" Type="http://schemas.openxmlformats.org/officeDocument/2006/relationships/oleObject" Target="../embeddings/oleObject266.bin"/><Relationship Id="rId4" Type="http://schemas.openxmlformats.org/officeDocument/2006/relationships/tags" Target="../tags/tag1062.xml"/><Relationship Id="rId9" Type="http://schemas.openxmlformats.org/officeDocument/2006/relationships/tags" Target="../tags/tag1067.xml"/><Relationship Id="rId13" Type="http://schemas.openxmlformats.org/officeDocument/2006/relationships/tags" Target="../tags/tag1071.xml"/><Relationship Id="rId18" Type="http://schemas.openxmlformats.org/officeDocument/2006/relationships/tags" Target="../tags/tag1076.xml"/><Relationship Id="rId39" Type="http://schemas.openxmlformats.org/officeDocument/2006/relationships/tags" Target="../tags/tag1097.xml"/><Relationship Id="rId34" Type="http://schemas.openxmlformats.org/officeDocument/2006/relationships/tags" Target="../tags/tag1092.xml"/><Relationship Id="rId50" Type="http://schemas.openxmlformats.org/officeDocument/2006/relationships/oleObject" Target="../embeddings/oleObject259.bin"/><Relationship Id="rId55" Type="http://schemas.openxmlformats.org/officeDocument/2006/relationships/image" Target="../media/image269.emf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1112.xml"/><Relationship Id="rId18" Type="http://schemas.openxmlformats.org/officeDocument/2006/relationships/tags" Target="../tags/tag1117.xml"/><Relationship Id="rId26" Type="http://schemas.openxmlformats.org/officeDocument/2006/relationships/tags" Target="../tags/tag1125.xml"/><Relationship Id="rId39" Type="http://schemas.openxmlformats.org/officeDocument/2006/relationships/image" Target="../media/image281.emf"/><Relationship Id="rId21" Type="http://schemas.openxmlformats.org/officeDocument/2006/relationships/tags" Target="../tags/tag1120.xml"/><Relationship Id="rId34" Type="http://schemas.openxmlformats.org/officeDocument/2006/relationships/oleObject" Target="../embeddings/oleObject270.bin"/><Relationship Id="rId42" Type="http://schemas.openxmlformats.org/officeDocument/2006/relationships/oleObject" Target="../embeddings/oleObject274.bin"/><Relationship Id="rId47" Type="http://schemas.openxmlformats.org/officeDocument/2006/relationships/image" Target="../media/image285.emf"/><Relationship Id="rId50" Type="http://schemas.openxmlformats.org/officeDocument/2006/relationships/oleObject" Target="../embeddings/oleObject278.bin"/><Relationship Id="rId7" Type="http://schemas.openxmlformats.org/officeDocument/2006/relationships/tags" Target="../tags/tag1106.xml"/><Relationship Id="rId2" Type="http://schemas.openxmlformats.org/officeDocument/2006/relationships/tags" Target="../tags/tag1101.xml"/><Relationship Id="rId16" Type="http://schemas.openxmlformats.org/officeDocument/2006/relationships/tags" Target="../tags/tag1115.xml"/><Relationship Id="rId29" Type="http://schemas.openxmlformats.org/officeDocument/2006/relationships/tags" Target="../tags/tag1128.xml"/><Relationship Id="rId11" Type="http://schemas.openxmlformats.org/officeDocument/2006/relationships/tags" Target="../tags/tag1110.xml"/><Relationship Id="rId24" Type="http://schemas.openxmlformats.org/officeDocument/2006/relationships/tags" Target="../tags/tag1123.xml"/><Relationship Id="rId32" Type="http://schemas.openxmlformats.org/officeDocument/2006/relationships/tags" Target="../tags/tag1131.xml"/><Relationship Id="rId37" Type="http://schemas.openxmlformats.org/officeDocument/2006/relationships/image" Target="../media/image280.emf"/><Relationship Id="rId40" Type="http://schemas.openxmlformats.org/officeDocument/2006/relationships/oleObject" Target="../embeddings/oleObject273.bin"/><Relationship Id="rId45" Type="http://schemas.openxmlformats.org/officeDocument/2006/relationships/image" Target="../media/image284.emf"/><Relationship Id="rId53" Type="http://schemas.openxmlformats.org/officeDocument/2006/relationships/image" Target="../media/image265.emf"/><Relationship Id="rId5" Type="http://schemas.openxmlformats.org/officeDocument/2006/relationships/tags" Target="../tags/tag1104.xml"/><Relationship Id="rId10" Type="http://schemas.openxmlformats.org/officeDocument/2006/relationships/tags" Target="../tags/tag1109.xml"/><Relationship Id="rId19" Type="http://schemas.openxmlformats.org/officeDocument/2006/relationships/tags" Target="../tags/tag1118.xml"/><Relationship Id="rId31" Type="http://schemas.openxmlformats.org/officeDocument/2006/relationships/tags" Target="../tags/tag1130.xml"/><Relationship Id="rId44" Type="http://schemas.openxmlformats.org/officeDocument/2006/relationships/oleObject" Target="../embeddings/oleObject275.bin"/><Relationship Id="rId52" Type="http://schemas.openxmlformats.org/officeDocument/2006/relationships/oleObject" Target="../embeddings/oleObject279.bin"/><Relationship Id="rId4" Type="http://schemas.openxmlformats.org/officeDocument/2006/relationships/tags" Target="../tags/tag1103.xml"/><Relationship Id="rId9" Type="http://schemas.openxmlformats.org/officeDocument/2006/relationships/tags" Target="../tags/tag1108.xml"/><Relationship Id="rId14" Type="http://schemas.openxmlformats.org/officeDocument/2006/relationships/tags" Target="../tags/tag1113.xml"/><Relationship Id="rId22" Type="http://schemas.openxmlformats.org/officeDocument/2006/relationships/tags" Target="../tags/tag1121.xml"/><Relationship Id="rId27" Type="http://schemas.openxmlformats.org/officeDocument/2006/relationships/tags" Target="../tags/tag1126.xml"/><Relationship Id="rId30" Type="http://schemas.openxmlformats.org/officeDocument/2006/relationships/tags" Target="../tags/tag1129.xml"/><Relationship Id="rId35" Type="http://schemas.openxmlformats.org/officeDocument/2006/relationships/image" Target="../media/image279.emf"/><Relationship Id="rId43" Type="http://schemas.openxmlformats.org/officeDocument/2006/relationships/image" Target="../media/image283.emf"/><Relationship Id="rId48" Type="http://schemas.openxmlformats.org/officeDocument/2006/relationships/oleObject" Target="../embeddings/oleObject277.bin"/><Relationship Id="rId8" Type="http://schemas.openxmlformats.org/officeDocument/2006/relationships/tags" Target="../tags/tag1107.xml"/><Relationship Id="rId51" Type="http://schemas.openxmlformats.org/officeDocument/2006/relationships/image" Target="../media/image287.emf"/><Relationship Id="rId3" Type="http://schemas.openxmlformats.org/officeDocument/2006/relationships/tags" Target="../tags/tag1102.xml"/><Relationship Id="rId12" Type="http://schemas.openxmlformats.org/officeDocument/2006/relationships/tags" Target="../tags/tag1111.xml"/><Relationship Id="rId17" Type="http://schemas.openxmlformats.org/officeDocument/2006/relationships/tags" Target="../tags/tag1116.xml"/><Relationship Id="rId25" Type="http://schemas.openxmlformats.org/officeDocument/2006/relationships/tags" Target="../tags/tag1124.xml"/><Relationship Id="rId33" Type="http://schemas.openxmlformats.org/officeDocument/2006/relationships/slideLayout" Target="../slideLayouts/slideLayout2.xml"/><Relationship Id="rId38" Type="http://schemas.openxmlformats.org/officeDocument/2006/relationships/oleObject" Target="../embeddings/oleObject272.bin"/><Relationship Id="rId46" Type="http://schemas.openxmlformats.org/officeDocument/2006/relationships/oleObject" Target="../embeddings/oleObject276.bin"/><Relationship Id="rId20" Type="http://schemas.openxmlformats.org/officeDocument/2006/relationships/tags" Target="../tags/tag1119.xml"/><Relationship Id="rId41" Type="http://schemas.openxmlformats.org/officeDocument/2006/relationships/image" Target="../media/image282.emf"/><Relationship Id="rId1" Type="http://schemas.openxmlformats.org/officeDocument/2006/relationships/tags" Target="../tags/tag1100.xml"/><Relationship Id="rId6" Type="http://schemas.openxmlformats.org/officeDocument/2006/relationships/tags" Target="../tags/tag1105.xml"/><Relationship Id="rId15" Type="http://schemas.openxmlformats.org/officeDocument/2006/relationships/tags" Target="../tags/tag1114.xml"/><Relationship Id="rId23" Type="http://schemas.openxmlformats.org/officeDocument/2006/relationships/tags" Target="../tags/tag1122.xml"/><Relationship Id="rId28" Type="http://schemas.openxmlformats.org/officeDocument/2006/relationships/tags" Target="../tags/tag1127.xml"/><Relationship Id="rId36" Type="http://schemas.openxmlformats.org/officeDocument/2006/relationships/oleObject" Target="../embeddings/oleObject271.bin"/><Relationship Id="rId49" Type="http://schemas.openxmlformats.org/officeDocument/2006/relationships/image" Target="../media/image286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139.xml"/><Relationship Id="rId13" Type="http://schemas.openxmlformats.org/officeDocument/2006/relationships/tags" Target="../tags/tag1144.xml"/><Relationship Id="rId18" Type="http://schemas.openxmlformats.org/officeDocument/2006/relationships/tags" Target="../tags/tag1149.xml"/><Relationship Id="rId26" Type="http://schemas.openxmlformats.org/officeDocument/2006/relationships/image" Target="../media/image289.emf"/><Relationship Id="rId3" Type="http://schemas.openxmlformats.org/officeDocument/2006/relationships/tags" Target="../tags/tag1134.xml"/><Relationship Id="rId21" Type="http://schemas.openxmlformats.org/officeDocument/2006/relationships/tags" Target="../tags/tag1152.xml"/><Relationship Id="rId7" Type="http://schemas.openxmlformats.org/officeDocument/2006/relationships/tags" Target="../tags/tag1138.xml"/><Relationship Id="rId12" Type="http://schemas.openxmlformats.org/officeDocument/2006/relationships/tags" Target="../tags/tag1143.xml"/><Relationship Id="rId17" Type="http://schemas.openxmlformats.org/officeDocument/2006/relationships/tags" Target="../tags/tag1148.xml"/><Relationship Id="rId25" Type="http://schemas.openxmlformats.org/officeDocument/2006/relationships/oleObject" Target="../embeddings/oleObject281.bin"/><Relationship Id="rId2" Type="http://schemas.openxmlformats.org/officeDocument/2006/relationships/tags" Target="../tags/tag1133.xml"/><Relationship Id="rId16" Type="http://schemas.openxmlformats.org/officeDocument/2006/relationships/tags" Target="../tags/tag1147.xml"/><Relationship Id="rId20" Type="http://schemas.openxmlformats.org/officeDocument/2006/relationships/tags" Target="../tags/tag1151.xml"/><Relationship Id="rId29" Type="http://schemas.openxmlformats.org/officeDocument/2006/relationships/oleObject" Target="../embeddings/oleObject283.bin"/><Relationship Id="rId1" Type="http://schemas.openxmlformats.org/officeDocument/2006/relationships/tags" Target="../tags/tag1132.xml"/><Relationship Id="rId6" Type="http://schemas.openxmlformats.org/officeDocument/2006/relationships/tags" Target="../tags/tag1137.xml"/><Relationship Id="rId11" Type="http://schemas.openxmlformats.org/officeDocument/2006/relationships/tags" Target="../tags/tag1142.xml"/><Relationship Id="rId24" Type="http://schemas.openxmlformats.org/officeDocument/2006/relationships/image" Target="../media/image288.emf"/><Relationship Id="rId32" Type="http://schemas.openxmlformats.org/officeDocument/2006/relationships/image" Target="../media/image292.emf"/><Relationship Id="rId5" Type="http://schemas.openxmlformats.org/officeDocument/2006/relationships/tags" Target="../tags/tag1136.xml"/><Relationship Id="rId15" Type="http://schemas.openxmlformats.org/officeDocument/2006/relationships/tags" Target="../tags/tag1146.xml"/><Relationship Id="rId23" Type="http://schemas.openxmlformats.org/officeDocument/2006/relationships/oleObject" Target="../embeddings/oleObject280.bin"/><Relationship Id="rId28" Type="http://schemas.openxmlformats.org/officeDocument/2006/relationships/image" Target="../media/image290.emf"/><Relationship Id="rId10" Type="http://schemas.openxmlformats.org/officeDocument/2006/relationships/tags" Target="../tags/tag1141.xml"/><Relationship Id="rId19" Type="http://schemas.openxmlformats.org/officeDocument/2006/relationships/tags" Target="../tags/tag1150.xml"/><Relationship Id="rId31" Type="http://schemas.openxmlformats.org/officeDocument/2006/relationships/oleObject" Target="../embeddings/oleObject284.bin"/><Relationship Id="rId4" Type="http://schemas.openxmlformats.org/officeDocument/2006/relationships/tags" Target="../tags/tag1135.xml"/><Relationship Id="rId9" Type="http://schemas.openxmlformats.org/officeDocument/2006/relationships/tags" Target="../tags/tag1140.xml"/><Relationship Id="rId14" Type="http://schemas.openxmlformats.org/officeDocument/2006/relationships/tags" Target="../tags/tag1145.xml"/><Relationship Id="rId22" Type="http://schemas.openxmlformats.org/officeDocument/2006/relationships/slideLayout" Target="../slideLayouts/slideLayout2.xml"/><Relationship Id="rId27" Type="http://schemas.openxmlformats.org/officeDocument/2006/relationships/oleObject" Target="../embeddings/oleObject282.bin"/><Relationship Id="rId30" Type="http://schemas.openxmlformats.org/officeDocument/2006/relationships/image" Target="../media/image291.e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1165.xml"/><Relationship Id="rId18" Type="http://schemas.openxmlformats.org/officeDocument/2006/relationships/tags" Target="../tags/tag1170.xml"/><Relationship Id="rId26" Type="http://schemas.openxmlformats.org/officeDocument/2006/relationships/tags" Target="../tags/tag1178.xml"/><Relationship Id="rId39" Type="http://schemas.openxmlformats.org/officeDocument/2006/relationships/image" Target="../media/image297.emf"/><Relationship Id="rId21" Type="http://schemas.openxmlformats.org/officeDocument/2006/relationships/tags" Target="../tags/tag1173.xml"/><Relationship Id="rId34" Type="http://schemas.openxmlformats.org/officeDocument/2006/relationships/oleObject" Target="../embeddings/oleObject287.bin"/><Relationship Id="rId42" Type="http://schemas.openxmlformats.org/officeDocument/2006/relationships/oleObject" Target="../embeddings/oleObject291.bin"/><Relationship Id="rId7" Type="http://schemas.openxmlformats.org/officeDocument/2006/relationships/tags" Target="../tags/tag1159.xml"/><Relationship Id="rId2" Type="http://schemas.openxmlformats.org/officeDocument/2006/relationships/tags" Target="../tags/tag1154.xml"/><Relationship Id="rId16" Type="http://schemas.openxmlformats.org/officeDocument/2006/relationships/tags" Target="../tags/tag1168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1153.xml"/><Relationship Id="rId6" Type="http://schemas.openxmlformats.org/officeDocument/2006/relationships/tags" Target="../tags/tag1158.xml"/><Relationship Id="rId11" Type="http://schemas.openxmlformats.org/officeDocument/2006/relationships/tags" Target="../tags/tag1163.xml"/><Relationship Id="rId24" Type="http://schemas.openxmlformats.org/officeDocument/2006/relationships/tags" Target="../tags/tag1176.xml"/><Relationship Id="rId32" Type="http://schemas.openxmlformats.org/officeDocument/2006/relationships/oleObject" Target="../embeddings/oleObject286.bin"/><Relationship Id="rId37" Type="http://schemas.openxmlformats.org/officeDocument/2006/relationships/image" Target="../media/image296.emf"/><Relationship Id="rId40" Type="http://schemas.openxmlformats.org/officeDocument/2006/relationships/oleObject" Target="../embeddings/oleObject290.bin"/><Relationship Id="rId45" Type="http://schemas.openxmlformats.org/officeDocument/2006/relationships/image" Target="../media/image300.emf"/><Relationship Id="rId5" Type="http://schemas.openxmlformats.org/officeDocument/2006/relationships/tags" Target="../tags/tag1157.xml"/><Relationship Id="rId15" Type="http://schemas.openxmlformats.org/officeDocument/2006/relationships/tags" Target="../tags/tag1167.xml"/><Relationship Id="rId23" Type="http://schemas.openxmlformats.org/officeDocument/2006/relationships/tags" Target="../tags/tag1175.xml"/><Relationship Id="rId28" Type="http://schemas.openxmlformats.org/officeDocument/2006/relationships/tags" Target="../tags/tag1180.xml"/><Relationship Id="rId36" Type="http://schemas.openxmlformats.org/officeDocument/2006/relationships/oleObject" Target="../embeddings/oleObject288.bin"/><Relationship Id="rId10" Type="http://schemas.openxmlformats.org/officeDocument/2006/relationships/tags" Target="../tags/tag1162.xml"/><Relationship Id="rId19" Type="http://schemas.openxmlformats.org/officeDocument/2006/relationships/tags" Target="../tags/tag1171.xml"/><Relationship Id="rId31" Type="http://schemas.openxmlformats.org/officeDocument/2006/relationships/image" Target="../media/image293.emf"/><Relationship Id="rId44" Type="http://schemas.openxmlformats.org/officeDocument/2006/relationships/oleObject" Target="../embeddings/oleObject292.bin"/><Relationship Id="rId4" Type="http://schemas.openxmlformats.org/officeDocument/2006/relationships/tags" Target="../tags/tag1156.xml"/><Relationship Id="rId9" Type="http://schemas.openxmlformats.org/officeDocument/2006/relationships/tags" Target="../tags/tag1161.xml"/><Relationship Id="rId14" Type="http://schemas.openxmlformats.org/officeDocument/2006/relationships/tags" Target="../tags/tag1166.xml"/><Relationship Id="rId22" Type="http://schemas.openxmlformats.org/officeDocument/2006/relationships/tags" Target="../tags/tag1174.xml"/><Relationship Id="rId27" Type="http://schemas.openxmlformats.org/officeDocument/2006/relationships/tags" Target="../tags/tag1179.xml"/><Relationship Id="rId30" Type="http://schemas.openxmlformats.org/officeDocument/2006/relationships/oleObject" Target="../embeddings/oleObject285.bin"/><Relationship Id="rId35" Type="http://schemas.openxmlformats.org/officeDocument/2006/relationships/image" Target="../media/image295.emf"/><Relationship Id="rId43" Type="http://schemas.openxmlformats.org/officeDocument/2006/relationships/image" Target="../media/image299.emf"/><Relationship Id="rId8" Type="http://schemas.openxmlformats.org/officeDocument/2006/relationships/tags" Target="../tags/tag1160.xml"/><Relationship Id="rId3" Type="http://schemas.openxmlformats.org/officeDocument/2006/relationships/tags" Target="../tags/tag1155.xml"/><Relationship Id="rId12" Type="http://schemas.openxmlformats.org/officeDocument/2006/relationships/tags" Target="../tags/tag1164.xml"/><Relationship Id="rId17" Type="http://schemas.openxmlformats.org/officeDocument/2006/relationships/tags" Target="../tags/tag1169.xml"/><Relationship Id="rId25" Type="http://schemas.openxmlformats.org/officeDocument/2006/relationships/tags" Target="../tags/tag1177.xml"/><Relationship Id="rId33" Type="http://schemas.openxmlformats.org/officeDocument/2006/relationships/image" Target="../media/image294.emf"/><Relationship Id="rId38" Type="http://schemas.openxmlformats.org/officeDocument/2006/relationships/oleObject" Target="../embeddings/oleObject289.bin"/><Relationship Id="rId20" Type="http://schemas.openxmlformats.org/officeDocument/2006/relationships/tags" Target="../tags/tag1172.xml"/><Relationship Id="rId41" Type="http://schemas.openxmlformats.org/officeDocument/2006/relationships/image" Target="../media/image298.e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1193.xml"/><Relationship Id="rId18" Type="http://schemas.openxmlformats.org/officeDocument/2006/relationships/tags" Target="../tags/tag1198.xml"/><Relationship Id="rId26" Type="http://schemas.openxmlformats.org/officeDocument/2006/relationships/tags" Target="../tags/tag1206.xml"/><Relationship Id="rId39" Type="http://schemas.openxmlformats.org/officeDocument/2006/relationships/oleObject" Target="../embeddings/oleObject298.bin"/><Relationship Id="rId21" Type="http://schemas.openxmlformats.org/officeDocument/2006/relationships/tags" Target="../tags/tag1201.xml"/><Relationship Id="rId34" Type="http://schemas.openxmlformats.org/officeDocument/2006/relationships/image" Target="../media/image303.emf"/><Relationship Id="rId42" Type="http://schemas.openxmlformats.org/officeDocument/2006/relationships/image" Target="../media/image307.emf"/><Relationship Id="rId47" Type="http://schemas.openxmlformats.org/officeDocument/2006/relationships/oleObject" Target="../embeddings/oleObject302.bin"/><Relationship Id="rId50" Type="http://schemas.openxmlformats.org/officeDocument/2006/relationships/image" Target="../media/image311.emf"/><Relationship Id="rId7" Type="http://schemas.openxmlformats.org/officeDocument/2006/relationships/tags" Target="../tags/tag1187.xml"/><Relationship Id="rId2" Type="http://schemas.openxmlformats.org/officeDocument/2006/relationships/tags" Target="../tags/tag1182.xml"/><Relationship Id="rId16" Type="http://schemas.openxmlformats.org/officeDocument/2006/relationships/tags" Target="../tags/tag1196.xml"/><Relationship Id="rId29" Type="http://schemas.openxmlformats.org/officeDocument/2006/relationships/oleObject" Target="../embeddings/oleObject293.bin"/><Relationship Id="rId11" Type="http://schemas.openxmlformats.org/officeDocument/2006/relationships/tags" Target="../tags/tag1191.xml"/><Relationship Id="rId24" Type="http://schemas.openxmlformats.org/officeDocument/2006/relationships/tags" Target="../tags/tag1204.xml"/><Relationship Id="rId32" Type="http://schemas.openxmlformats.org/officeDocument/2006/relationships/image" Target="../media/image302.emf"/><Relationship Id="rId37" Type="http://schemas.openxmlformats.org/officeDocument/2006/relationships/oleObject" Target="../embeddings/oleObject297.bin"/><Relationship Id="rId40" Type="http://schemas.openxmlformats.org/officeDocument/2006/relationships/image" Target="../media/image306.emf"/><Relationship Id="rId45" Type="http://schemas.openxmlformats.org/officeDocument/2006/relationships/oleObject" Target="../embeddings/oleObject301.bin"/><Relationship Id="rId53" Type="http://schemas.openxmlformats.org/officeDocument/2006/relationships/oleObject" Target="../embeddings/oleObject305.bin"/><Relationship Id="rId5" Type="http://schemas.openxmlformats.org/officeDocument/2006/relationships/tags" Target="../tags/tag1185.xml"/><Relationship Id="rId10" Type="http://schemas.openxmlformats.org/officeDocument/2006/relationships/tags" Target="../tags/tag1190.xml"/><Relationship Id="rId19" Type="http://schemas.openxmlformats.org/officeDocument/2006/relationships/tags" Target="../tags/tag1199.xml"/><Relationship Id="rId31" Type="http://schemas.openxmlformats.org/officeDocument/2006/relationships/oleObject" Target="../embeddings/oleObject294.bin"/><Relationship Id="rId44" Type="http://schemas.openxmlformats.org/officeDocument/2006/relationships/image" Target="../media/image308.emf"/><Relationship Id="rId52" Type="http://schemas.openxmlformats.org/officeDocument/2006/relationships/image" Target="../media/image312.emf"/><Relationship Id="rId4" Type="http://schemas.openxmlformats.org/officeDocument/2006/relationships/tags" Target="../tags/tag1184.xml"/><Relationship Id="rId9" Type="http://schemas.openxmlformats.org/officeDocument/2006/relationships/tags" Target="../tags/tag1189.xml"/><Relationship Id="rId14" Type="http://schemas.openxmlformats.org/officeDocument/2006/relationships/tags" Target="../tags/tag1194.xml"/><Relationship Id="rId22" Type="http://schemas.openxmlformats.org/officeDocument/2006/relationships/tags" Target="../tags/tag1202.xml"/><Relationship Id="rId27" Type="http://schemas.openxmlformats.org/officeDocument/2006/relationships/tags" Target="../tags/tag1207.xml"/><Relationship Id="rId30" Type="http://schemas.openxmlformats.org/officeDocument/2006/relationships/image" Target="../media/image301.emf"/><Relationship Id="rId35" Type="http://schemas.openxmlformats.org/officeDocument/2006/relationships/oleObject" Target="../embeddings/oleObject296.bin"/><Relationship Id="rId43" Type="http://schemas.openxmlformats.org/officeDocument/2006/relationships/oleObject" Target="../embeddings/oleObject300.bin"/><Relationship Id="rId48" Type="http://schemas.openxmlformats.org/officeDocument/2006/relationships/image" Target="../media/image310.emf"/><Relationship Id="rId8" Type="http://schemas.openxmlformats.org/officeDocument/2006/relationships/tags" Target="../tags/tag1188.xml"/><Relationship Id="rId51" Type="http://schemas.openxmlformats.org/officeDocument/2006/relationships/oleObject" Target="../embeddings/oleObject304.bin"/><Relationship Id="rId3" Type="http://schemas.openxmlformats.org/officeDocument/2006/relationships/tags" Target="../tags/tag1183.xml"/><Relationship Id="rId12" Type="http://schemas.openxmlformats.org/officeDocument/2006/relationships/tags" Target="../tags/tag1192.xml"/><Relationship Id="rId17" Type="http://schemas.openxmlformats.org/officeDocument/2006/relationships/tags" Target="../tags/tag1197.xml"/><Relationship Id="rId25" Type="http://schemas.openxmlformats.org/officeDocument/2006/relationships/tags" Target="../tags/tag1205.xml"/><Relationship Id="rId33" Type="http://schemas.openxmlformats.org/officeDocument/2006/relationships/oleObject" Target="../embeddings/oleObject295.bin"/><Relationship Id="rId38" Type="http://schemas.openxmlformats.org/officeDocument/2006/relationships/image" Target="../media/image305.emf"/><Relationship Id="rId46" Type="http://schemas.openxmlformats.org/officeDocument/2006/relationships/image" Target="../media/image309.emf"/><Relationship Id="rId20" Type="http://schemas.openxmlformats.org/officeDocument/2006/relationships/tags" Target="../tags/tag1200.xml"/><Relationship Id="rId41" Type="http://schemas.openxmlformats.org/officeDocument/2006/relationships/oleObject" Target="../embeddings/oleObject299.bin"/><Relationship Id="rId54" Type="http://schemas.openxmlformats.org/officeDocument/2006/relationships/image" Target="../media/image313.emf"/><Relationship Id="rId1" Type="http://schemas.openxmlformats.org/officeDocument/2006/relationships/tags" Target="../tags/tag1181.xml"/><Relationship Id="rId6" Type="http://schemas.openxmlformats.org/officeDocument/2006/relationships/tags" Target="../tags/tag1186.xml"/><Relationship Id="rId15" Type="http://schemas.openxmlformats.org/officeDocument/2006/relationships/tags" Target="../tags/tag1195.xml"/><Relationship Id="rId23" Type="http://schemas.openxmlformats.org/officeDocument/2006/relationships/tags" Target="../tags/tag1203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304.emf"/><Relationship Id="rId49" Type="http://schemas.openxmlformats.org/officeDocument/2006/relationships/oleObject" Target="../embeddings/oleObject303.bin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tags" Target="../tags/tag1233.xml"/><Relationship Id="rId21" Type="http://schemas.openxmlformats.org/officeDocument/2006/relationships/tags" Target="../tags/tag1228.xml"/><Relationship Id="rId34" Type="http://schemas.openxmlformats.org/officeDocument/2006/relationships/tags" Target="../tags/tag1241.xml"/><Relationship Id="rId42" Type="http://schemas.openxmlformats.org/officeDocument/2006/relationships/oleObject" Target="../embeddings/oleObject308.bin"/><Relationship Id="rId47" Type="http://schemas.openxmlformats.org/officeDocument/2006/relationships/image" Target="../media/image318.emf"/><Relationship Id="rId50" Type="http://schemas.openxmlformats.org/officeDocument/2006/relationships/oleObject" Target="../embeddings/oleObject312.bin"/><Relationship Id="rId55" Type="http://schemas.openxmlformats.org/officeDocument/2006/relationships/image" Target="../media/image322.emf"/><Relationship Id="rId63" Type="http://schemas.openxmlformats.org/officeDocument/2006/relationships/image" Target="../media/image326.emf"/><Relationship Id="rId7" Type="http://schemas.openxmlformats.org/officeDocument/2006/relationships/tags" Target="../tags/tag1214.xml"/><Relationship Id="rId2" Type="http://schemas.openxmlformats.org/officeDocument/2006/relationships/tags" Target="../tags/tag1209.xml"/><Relationship Id="rId16" Type="http://schemas.openxmlformats.org/officeDocument/2006/relationships/tags" Target="../tags/tag1223.xml"/><Relationship Id="rId29" Type="http://schemas.openxmlformats.org/officeDocument/2006/relationships/tags" Target="../tags/tag1236.xml"/><Relationship Id="rId11" Type="http://schemas.openxmlformats.org/officeDocument/2006/relationships/tags" Target="../tags/tag1218.xml"/><Relationship Id="rId24" Type="http://schemas.openxmlformats.org/officeDocument/2006/relationships/tags" Target="../tags/tag1231.xml"/><Relationship Id="rId32" Type="http://schemas.openxmlformats.org/officeDocument/2006/relationships/tags" Target="../tags/tag1239.xml"/><Relationship Id="rId37" Type="http://schemas.openxmlformats.org/officeDocument/2006/relationships/slideLayout" Target="../slideLayouts/slideLayout2.xml"/><Relationship Id="rId40" Type="http://schemas.openxmlformats.org/officeDocument/2006/relationships/oleObject" Target="../embeddings/oleObject307.bin"/><Relationship Id="rId45" Type="http://schemas.openxmlformats.org/officeDocument/2006/relationships/image" Target="../media/image317.emf"/><Relationship Id="rId53" Type="http://schemas.openxmlformats.org/officeDocument/2006/relationships/image" Target="../media/image321.emf"/><Relationship Id="rId58" Type="http://schemas.openxmlformats.org/officeDocument/2006/relationships/oleObject" Target="../embeddings/oleObject316.bin"/><Relationship Id="rId66" Type="http://schemas.openxmlformats.org/officeDocument/2006/relationships/oleObject" Target="../embeddings/oleObject320.bin"/><Relationship Id="rId5" Type="http://schemas.openxmlformats.org/officeDocument/2006/relationships/tags" Target="../tags/tag1212.xml"/><Relationship Id="rId61" Type="http://schemas.openxmlformats.org/officeDocument/2006/relationships/image" Target="../media/image325.emf"/><Relationship Id="rId19" Type="http://schemas.openxmlformats.org/officeDocument/2006/relationships/tags" Target="../tags/tag1226.xml"/><Relationship Id="rId14" Type="http://schemas.openxmlformats.org/officeDocument/2006/relationships/tags" Target="../tags/tag1221.xml"/><Relationship Id="rId22" Type="http://schemas.openxmlformats.org/officeDocument/2006/relationships/tags" Target="../tags/tag1229.xml"/><Relationship Id="rId27" Type="http://schemas.openxmlformats.org/officeDocument/2006/relationships/tags" Target="../tags/tag1234.xml"/><Relationship Id="rId30" Type="http://schemas.openxmlformats.org/officeDocument/2006/relationships/tags" Target="../tags/tag1237.xml"/><Relationship Id="rId35" Type="http://schemas.openxmlformats.org/officeDocument/2006/relationships/tags" Target="../tags/tag1242.xml"/><Relationship Id="rId43" Type="http://schemas.openxmlformats.org/officeDocument/2006/relationships/image" Target="../media/image316.emf"/><Relationship Id="rId48" Type="http://schemas.openxmlformats.org/officeDocument/2006/relationships/oleObject" Target="../embeddings/oleObject311.bin"/><Relationship Id="rId56" Type="http://schemas.openxmlformats.org/officeDocument/2006/relationships/oleObject" Target="../embeddings/oleObject315.bin"/><Relationship Id="rId64" Type="http://schemas.openxmlformats.org/officeDocument/2006/relationships/oleObject" Target="../embeddings/oleObject319.bin"/><Relationship Id="rId8" Type="http://schemas.openxmlformats.org/officeDocument/2006/relationships/tags" Target="../tags/tag1215.xml"/><Relationship Id="rId51" Type="http://schemas.openxmlformats.org/officeDocument/2006/relationships/image" Target="../media/image320.emf"/><Relationship Id="rId3" Type="http://schemas.openxmlformats.org/officeDocument/2006/relationships/tags" Target="../tags/tag1210.xml"/><Relationship Id="rId12" Type="http://schemas.openxmlformats.org/officeDocument/2006/relationships/tags" Target="../tags/tag1219.xml"/><Relationship Id="rId17" Type="http://schemas.openxmlformats.org/officeDocument/2006/relationships/tags" Target="../tags/tag1224.xml"/><Relationship Id="rId25" Type="http://schemas.openxmlformats.org/officeDocument/2006/relationships/tags" Target="../tags/tag1232.xml"/><Relationship Id="rId33" Type="http://schemas.openxmlformats.org/officeDocument/2006/relationships/tags" Target="../tags/tag1240.xml"/><Relationship Id="rId38" Type="http://schemas.openxmlformats.org/officeDocument/2006/relationships/oleObject" Target="../embeddings/oleObject306.bin"/><Relationship Id="rId46" Type="http://schemas.openxmlformats.org/officeDocument/2006/relationships/oleObject" Target="../embeddings/oleObject310.bin"/><Relationship Id="rId59" Type="http://schemas.openxmlformats.org/officeDocument/2006/relationships/image" Target="../media/image324.emf"/><Relationship Id="rId67" Type="http://schemas.openxmlformats.org/officeDocument/2006/relationships/image" Target="../media/image328.emf"/><Relationship Id="rId20" Type="http://schemas.openxmlformats.org/officeDocument/2006/relationships/tags" Target="../tags/tag1227.xml"/><Relationship Id="rId41" Type="http://schemas.openxmlformats.org/officeDocument/2006/relationships/image" Target="../media/image315.emf"/><Relationship Id="rId54" Type="http://schemas.openxmlformats.org/officeDocument/2006/relationships/oleObject" Target="../embeddings/oleObject314.bin"/><Relationship Id="rId62" Type="http://schemas.openxmlformats.org/officeDocument/2006/relationships/oleObject" Target="../embeddings/oleObject318.bin"/><Relationship Id="rId1" Type="http://schemas.openxmlformats.org/officeDocument/2006/relationships/tags" Target="../tags/tag1208.xml"/><Relationship Id="rId6" Type="http://schemas.openxmlformats.org/officeDocument/2006/relationships/tags" Target="../tags/tag1213.xml"/><Relationship Id="rId15" Type="http://schemas.openxmlformats.org/officeDocument/2006/relationships/tags" Target="../tags/tag1222.xml"/><Relationship Id="rId23" Type="http://schemas.openxmlformats.org/officeDocument/2006/relationships/tags" Target="../tags/tag1230.xml"/><Relationship Id="rId28" Type="http://schemas.openxmlformats.org/officeDocument/2006/relationships/tags" Target="../tags/tag1235.xml"/><Relationship Id="rId36" Type="http://schemas.openxmlformats.org/officeDocument/2006/relationships/tags" Target="../tags/tag1243.xml"/><Relationship Id="rId49" Type="http://schemas.openxmlformats.org/officeDocument/2006/relationships/image" Target="../media/image319.emf"/><Relationship Id="rId57" Type="http://schemas.openxmlformats.org/officeDocument/2006/relationships/image" Target="../media/image323.emf"/><Relationship Id="rId10" Type="http://schemas.openxmlformats.org/officeDocument/2006/relationships/tags" Target="../tags/tag1217.xml"/><Relationship Id="rId31" Type="http://schemas.openxmlformats.org/officeDocument/2006/relationships/tags" Target="../tags/tag1238.xml"/><Relationship Id="rId44" Type="http://schemas.openxmlformats.org/officeDocument/2006/relationships/oleObject" Target="../embeddings/oleObject309.bin"/><Relationship Id="rId52" Type="http://schemas.openxmlformats.org/officeDocument/2006/relationships/oleObject" Target="../embeddings/oleObject313.bin"/><Relationship Id="rId60" Type="http://schemas.openxmlformats.org/officeDocument/2006/relationships/oleObject" Target="../embeddings/oleObject317.bin"/><Relationship Id="rId65" Type="http://schemas.openxmlformats.org/officeDocument/2006/relationships/image" Target="../media/image327.emf"/><Relationship Id="rId4" Type="http://schemas.openxmlformats.org/officeDocument/2006/relationships/tags" Target="../tags/tag1211.xml"/><Relationship Id="rId9" Type="http://schemas.openxmlformats.org/officeDocument/2006/relationships/tags" Target="../tags/tag1216.xml"/><Relationship Id="rId13" Type="http://schemas.openxmlformats.org/officeDocument/2006/relationships/tags" Target="../tags/tag1220.xml"/><Relationship Id="rId18" Type="http://schemas.openxmlformats.org/officeDocument/2006/relationships/tags" Target="../tags/tag1225.xml"/><Relationship Id="rId39" Type="http://schemas.openxmlformats.org/officeDocument/2006/relationships/image" Target="../media/image314.emf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1269.xml"/><Relationship Id="rId21" Type="http://schemas.openxmlformats.org/officeDocument/2006/relationships/tags" Target="../tags/tag1264.xml"/><Relationship Id="rId42" Type="http://schemas.openxmlformats.org/officeDocument/2006/relationships/tags" Target="../tags/tag1285.xml"/><Relationship Id="rId47" Type="http://schemas.openxmlformats.org/officeDocument/2006/relationships/tags" Target="../tags/tag1290.xml"/><Relationship Id="rId63" Type="http://schemas.openxmlformats.org/officeDocument/2006/relationships/image" Target="../media/image333.emf"/><Relationship Id="rId68" Type="http://schemas.openxmlformats.org/officeDocument/2006/relationships/oleObject" Target="../embeddings/oleObject328.bin"/><Relationship Id="rId84" Type="http://schemas.openxmlformats.org/officeDocument/2006/relationships/oleObject" Target="../embeddings/oleObject336.bin"/><Relationship Id="rId89" Type="http://schemas.openxmlformats.org/officeDocument/2006/relationships/image" Target="../media/image346.emf"/><Relationship Id="rId16" Type="http://schemas.openxmlformats.org/officeDocument/2006/relationships/tags" Target="../tags/tag1259.xml"/><Relationship Id="rId11" Type="http://schemas.openxmlformats.org/officeDocument/2006/relationships/tags" Target="../tags/tag1254.xml"/><Relationship Id="rId32" Type="http://schemas.openxmlformats.org/officeDocument/2006/relationships/tags" Target="../tags/tag1275.xml"/><Relationship Id="rId37" Type="http://schemas.openxmlformats.org/officeDocument/2006/relationships/tags" Target="../tags/tag1280.xml"/><Relationship Id="rId53" Type="http://schemas.openxmlformats.org/officeDocument/2006/relationships/slideLayout" Target="../slideLayouts/slideLayout2.xml"/><Relationship Id="rId58" Type="http://schemas.openxmlformats.org/officeDocument/2006/relationships/oleObject" Target="../embeddings/oleObject323.bin"/><Relationship Id="rId74" Type="http://schemas.openxmlformats.org/officeDocument/2006/relationships/oleObject" Target="../embeddings/oleObject331.bin"/><Relationship Id="rId79" Type="http://schemas.openxmlformats.org/officeDocument/2006/relationships/image" Target="../media/image341.emf"/><Relationship Id="rId5" Type="http://schemas.openxmlformats.org/officeDocument/2006/relationships/tags" Target="../tags/tag1248.xml"/><Relationship Id="rId90" Type="http://schemas.openxmlformats.org/officeDocument/2006/relationships/oleObject" Target="../embeddings/oleObject339.bin"/><Relationship Id="rId14" Type="http://schemas.openxmlformats.org/officeDocument/2006/relationships/tags" Target="../tags/tag1257.xml"/><Relationship Id="rId22" Type="http://schemas.openxmlformats.org/officeDocument/2006/relationships/tags" Target="../tags/tag1265.xml"/><Relationship Id="rId27" Type="http://schemas.openxmlformats.org/officeDocument/2006/relationships/tags" Target="../tags/tag1270.xml"/><Relationship Id="rId30" Type="http://schemas.openxmlformats.org/officeDocument/2006/relationships/tags" Target="../tags/tag1273.xml"/><Relationship Id="rId35" Type="http://schemas.openxmlformats.org/officeDocument/2006/relationships/tags" Target="../tags/tag1278.xml"/><Relationship Id="rId43" Type="http://schemas.openxmlformats.org/officeDocument/2006/relationships/tags" Target="../tags/tag1286.xml"/><Relationship Id="rId48" Type="http://schemas.openxmlformats.org/officeDocument/2006/relationships/tags" Target="../tags/tag1291.xml"/><Relationship Id="rId56" Type="http://schemas.openxmlformats.org/officeDocument/2006/relationships/oleObject" Target="../embeddings/oleObject322.bin"/><Relationship Id="rId64" Type="http://schemas.openxmlformats.org/officeDocument/2006/relationships/oleObject" Target="../embeddings/oleObject326.bin"/><Relationship Id="rId69" Type="http://schemas.openxmlformats.org/officeDocument/2006/relationships/image" Target="../media/image336.emf"/><Relationship Id="rId77" Type="http://schemas.openxmlformats.org/officeDocument/2006/relationships/image" Target="../media/image340.emf"/><Relationship Id="rId8" Type="http://schemas.openxmlformats.org/officeDocument/2006/relationships/tags" Target="../tags/tag1251.xml"/><Relationship Id="rId51" Type="http://schemas.openxmlformats.org/officeDocument/2006/relationships/tags" Target="../tags/tag1294.xml"/><Relationship Id="rId72" Type="http://schemas.openxmlformats.org/officeDocument/2006/relationships/oleObject" Target="../embeddings/oleObject330.bin"/><Relationship Id="rId80" Type="http://schemas.openxmlformats.org/officeDocument/2006/relationships/oleObject" Target="../embeddings/oleObject334.bin"/><Relationship Id="rId85" Type="http://schemas.openxmlformats.org/officeDocument/2006/relationships/image" Target="../media/image344.emf"/><Relationship Id="rId3" Type="http://schemas.openxmlformats.org/officeDocument/2006/relationships/tags" Target="../tags/tag1246.xml"/><Relationship Id="rId12" Type="http://schemas.openxmlformats.org/officeDocument/2006/relationships/tags" Target="../tags/tag1255.xml"/><Relationship Id="rId17" Type="http://schemas.openxmlformats.org/officeDocument/2006/relationships/tags" Target="../tags/tag1260.xml"/><Relationship Id="rId25" Type="http://schemas.openxmlformats.org/officeDocument/2006/relationships/tags" Target="../tags/tag1268.xml"/><Relationship Id="rId33" Type="http://schemas.openxmlformats.org/officeDocument/2006/relationships/tags" Target="../tags/tag1276.xml"/><Relationship Id="rId38" Type="http://schemas.openxmlformats.org/officeDocument/2006/relationships/tags" Target="../tags/tag1281.xml"/><Relationship Id="rId46" Type="http://schemas.openxmlformats.org/officeDocument/2006/relationships/tags" Target="../tags/tag1289.xml"/><Relationship Id="rId59" Type="http://schemas.openxmlformats.org/officeDocument/2006/relationships/image" Target="../media/image331.emf"/><Relationship Id="rId67" Type="http://schemas.openxmlformats.org/officeDocument/2006/relationships/image" Target="../media/image335.emf"/><Relationship Id="rId20" Type="http://schemas.openxmlformats.org/officeDocument/2006/relationships/tags" Target="../tags/tag1263.xml"/><Relationship Id="rId41" Type="http://schemas.openxmlformats.org/officeDocument/2006/relationships/tags" Target="../tags/tag1284.xml"/><Relationship Id="rId54" Type="http://schemas.openxmlformats.org/officeDocument/2006/relationships/oleObject" Target="../embeddings/oleObject321.bin"/><Relationship Id="rId62" Type="http://schemas.openxmlformats.org/officeDocument/2006/relationships/oleObject" Target="../embeddings/oleObject325.bin"/><Relationship Id="rId70" Type="http://schemas.openxmlformats.org/officeDocument/2006/relationships/oleObject" Target="../embeddings/oleObject329.bin"/><Relationship Id="rId75" Type="http://schemas.openxmlformats.org/officeDocument/2006/relationships/image" Target="../media/image339.emf"/><Relationship Id="rId83" Type="http://schemas.openxmlformats.org/officeDocument/2006/relationships/image" Target="../media/image343.emf"/><Relationship Id="rId88" Type="http://schemas.openxmlformats.org/officeDocument/2006/relationships/oleObject" Target="../embeddings/oleObject338.bin"/><Relationship Id="rId91" Type="http://schemas.openxmlformats.org/officeDocument/2006/relationships/image" Target="../media/image347.emf"/><Relationship Id="rId1" Type="http://schemas.openxmlformats.org/officeDocument/2006/relationships/tags" Target="../tags/tag1244.xml"/><Relationship Id="rId6" Type="http://schemas.openxmlformats.org/officeDocument/2006/relationships/tags" Target="../tags/tag1249.xml"/><Relationship Id="rId15" Type="http://schemas.openxmlformats.org/officeDocument/2006/relationships/tags" Target="../tags/tag1258.xml"/><Relationship Id="rId23" Type="http://schemas.openxmlformats.org/officeDocument/2006/relationships/tags" Target="../tags/tag1266.xml"/><Relationship Id="rId28" Type="http://schemas.openxmlformats.org/officeDocument/2006/relationships/tags" Target="../tags/tag1271.xml"/><Relationship Id="rId36" Type="http://schemas.openxmlformats.org/officeDocument/2006/relationships/tags" Target="../tags/tag1279.xml"/><Relationship Id="rId49" Type="http://schemas.openxmlformats.org/officeDocument/2006/relationships/tags" Target="../tags/tag1292.xml"/><Relationship Id="rId57" Type="http://schemas.openxmlformats.org/officeDocument/2006/relationships/image" Target="../media/image330.emf"/><Relationship Id="rId10" Type="http://schemas.openxmlformats.org/officeDocument/2006/relationships/tags" Target="../tags/tag1253.xml"/><Relationship Id="rId31" Type="http://schemas.openxmlformats.org/officeDocument/2006/relationships/tags" Target="../tags/tag1274.xml"/><Relationship Id="rId44" Type="http://schemas.openxmlformats.org/officeDocument/2006/relationships/tags" Target="../tags/tag1287.xml"/><Relationship Id="rId52" Type="http://schemas.openxmlformats.org/officeDocument/2006/relationships/tags" Target="../tags/tag1295.xml"/><Relationship Id="rId60" Type="http://schemas.openxmlformats.org/officeDocument/2006/relationships/oleObject" Target="../embeddings/oleObject324.bin"/><Relationship Id="rId65" Type="http://schemas.openxmlformats.org/officeDocument/2006/relationships/image" Target="../media/image334.emf"/><Relationship Id="rId73" Type="http://schemas.openxmlformats.org/officeDocument/2006/relationships/image" Target="../media/image338.emf"/><Relationship Id="rId78" Type="http://schemas.openxmlformats.org/officeDocument/2006/relationships/oleObject" Target="../embeddings/oleObject333.bin"/><Relationship Id="rId81" Type="http://schemas.openxmlformats.org/officeDocument/2006/relationships/image" Target="../media/image342.emf"/><Relationship Id="rId86" Type="http://schemas.openxmlformats.org/officeDocument/2006/relationships/oleObject" Target="../embeddings/oleObject337.bin"/><Relationship Id="rId4" Type="http://schemas.openxmlformats.org/officeDocument/2006/relationships/tags" Target="../tags/tag1247.xml"/><Relationship Id="rId9" Type="http://schemas.openxmlformats.org/officeDocument/2006/relationships/tags" Target="../tags/tag1252.xml"/><Relationship Id="rId13" Type="http://schemas.openxmlformats.org/officeDocument/2006/relationships/tags" Target="../tags/tag1256.xml"/><Relationship Id="rId18" Type="http://schemas.openxmlformats.org/officeDocument/2006/relationships/tags" Target="../tags/tag1261.xml"/><Relationship Id="rId39" Type="http://schemas.openxmlformats.org/officeDocument/2006/relationships/tags" Target="../tags/tag1282.xml"/><Relationship Id="rId34" Type="http://schemas.openxmlformats.org/officeDocument/2006/relationships/tags" Target="../tags/tag1277.xml"/><Relationship Id="rId50" Type="http://schemas.openxmlformats.org/officeDocument/2006/relationships/tags" Target="../tags/tag1293.xml"/><Relationship Id="rId55" Type="http://schemas.openxmlformats.org/officeDocument/2006/relationships/image" Target="../media/image329.emf"/><Relationship Id="rId76" Type="http://schemas.openxmlformats.org/officeDocument/2006/relationships/oleObject" Target="../embeddings/oleObject332.bin"/><Relationship Id="rId7" Type="http://schemas.openxmlformats.org/officeDocument/2006/relationships/tags" Target="../tags/tag1250.xml"/><Relationship Id="rId71" Type="http://schemas.openxmlformats.org/officeDocument/2006/relationships/image" Target="../media/image337.emf"/><Relationship Id="rId2" Type="http://schemas.openxmlformats.org/officeDocument/2006/relationships/tags" Target="../tags/tag1245.xml"/><Relationship Id="rId29" Type="http://schemas.openxmlformats.org/officeDocument/2006/relationships/tags" Target="../tags/tag1272.xml"/><Relationship Id="rId24" Type="http://schemas.openxmlformats.org/officeDocument/2006/relationships/tags" Target="../tags/tag1267.xml"/><Relationship Id="rId40" Type="http://schemas.openxmlformats.org/officeDocument/2006/relationships/tags" Target="../tags/tag1283.xml"/><Relationship Id="rId45" Type="http://schemas.openxmlformats.org/officeDocument/2006/relationships/tags" Target="../tags/tag1288.xml"/><Relationship Id="rId66" Type="http://schemas.openxmlformats.org/officeDocument/2006/relationships/oleObject" Target="../embeddings/oleObject327.bin"/><Relationship Id="rId87" Type="http://schemas.openxmlformats.org/officeDocument/2006/relationships/image" Target="../media/image345.emf"/><Relationship Id="rId61" Type="http://schemas.openxmlformats.org/officeDocument/2006/relationships/image" Target="../media/image332.emf"/><Relationship Id="rId82" Type="http://schemas.openxmlformats.org/officeDocument/2006/relationships/oleObject" Target="../embeddings/oleObject335.bin"/><Relationship Id="rId19" Type="http://schemas.openxmlformats.org/officeDocument/2006/relationships/tags" Target="../tags/tag126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1308.xml"/><Relationship Id="rId18" Type="http://schemas.openxmlformats.org/officeDocument/2006/relationships/tags" Target="../tags/tag1313.xml"/><Relationship Id="rId26" Type="http://schemas.openxmlformats.org/officeDocument/2006/relationships/slideLayout" Target="../slideLayouts/slideLayout2.xml"/><Relationship Id="rId39" Type="http://schemas.openxmlformats.org/officeDocument/2006/relationships/oleObject" Target="../embeddings/oleObject346.bin"/><Relationship Id="rId21" Type="http://schemas.openxmlformats.org/officeDocument/2006/relationships/tags" Target="../tags/tag1316.xml"/><Relationship Id="rId34" Type="http://schemas.openxmlformats.org/officeDocument/2006/relationships/image" Target="../media/image351.emf"/><Relationship Id="rId7" Type="http://schemas.openxmlformats.org/officeDocument/2006/relationships/tags" Target="../tags/tag1302.xml"/><Relationship Id="rId12" Type="http://schemas.openxmlformats.org/officeDocument/2006/relationships/tags" Target="../tags/tag1307.xml"/><Relationship Id="rId17" Type="http://schemas.openxmlformats.org/officeDocument/2006/relationships/tags" Target="../tags/tag1312.xml"/><Relationship Id="rId25" Type="http://schemas.openxmlformats.org/officeDocument/2006/relationships/tags" Target="../tags/tag1320.xml"/><Relationship Id="rId33" Type="http://schemas.openxmlformats.org/officeDocument/2006/relationships/oleObject" Target="../embeddings/oleObject343.bin"/><Relationship Id="rId38" Type="http://schemas.openxmlformats.org/officeDocument/2006/relationships/image" Target="../media/image353.emf"/><Relationship Id="rId2" Type="http://schemas.openxmlformats.org/officeDocument/2006/relationships/tags" Target="../tags/tag1297.xml"/><Relationship Id="rId16" Type="http://schemas.openxmlformats.org/officeDocument/2006/relationships/tags" Target="../tags/tag1311.xml"/><Relationship Id="rId20" Type="http://schemas.openxmlformats.org/officeDocument/2006/relationships/tags" Target="../tags/tag1315.xml"/><Relationship Id="rId29" Type="http://schemas.openxmlformats.org/officeDocument/2006/relationships/oleObject" Target="../embeddings/oleObject341.bin"/><Relationship Id="rId1" Type="http://schemas.openxmlformats.org/officeDocument/2006/relationships/tags" Target="../tags/tag1296.xml"/><Relationship Id="rId6" Type="http://schemas.openxmlformats.org/officeDocument/2006/relationships/tags" Target="../tags/tag1301.xml"/><Relationship Id="rId11" Type="http://schemas.openxmlformats.org/officeDocument/2006/relationships/tags" Target="../tags/tag1306.xml"/><Relationship Id="rId24" Type="http://schemas.openxmlformats.org/officeDocument/2006/relationships/tags" Target="../tags/tag1319.xml"/><Relationship Id="rId32" Type="http://schemas.openxmlformats.org/officeDocument/2006/relationships/image" Target="../media/image350.emf"/><Relationship Id="rId37" Type="http://schemas.openxmlformats.org/officeDocument/2006/relationships/oleObject" Target="../embeddings/oleObject345.bin"/><Relationship Id="rId40" Type="http://schemas.openxmlformats.org/officeDocument/2006/relationships/image" Target="../media/image354.emf"/><Relationship Id="rId5" Type="http://schemas.openxmlformats.org/officeDocument/2006/relationships/tags" Target="../tags/tag1300.xml"/><Relationship Id="rId15" Type="http://schemas.openxmlformats.org/officeDocument/2006/relationships/tags" Target="../tags/tag1310.xml"/><Relationship Id="rId23" Type="http://schemas.openxmlformats.org/officeDocument/2006/relationships/tags" Target="../tags/tag1318.xml"/><Relationship Id="rId28" Type="http://schemas.openxmlformats.org/officeDocument/2006/relationships/image" Target="../media/image348.emf"/><Relationship Id="rId36" Type="http://schemas.openxmlformats.org/officeDocument/2006/relationships/image" Target="../media/image352.emf"/><Relationship Id="rId10" Type="http://schemas.openxmlformats.org/officeDocument/2006/relationships/tags" Target="../tags/tag1305.xml"/><Relationship Id="rId19" Type="http://schemas.openxmlformats.org/officeDocument/2006/relationships/tags" Target="../tags/tag1314.xml"/><Relationship Id="rId31" Type="http://schemas.openxmlformats.org/officeDocument/2006/relationships/oleObject" Target="../embeddings/oleObject342.bin"/><Relationship Id="rId4" Type="http://schemas.openxmlformats.org/officeDocument/2006/relationships/tags" Target="../tags/tag1299.xml"/><Relationship Id="rId9" Type="http://schemas.openxmlformats.org/officeDocument/2006/relationships/tags" Target="../tags/tag1304.xml"/><Relationship Id="rId14" Type="http://schemas.openxmlformats.org/officeDocument/2006/relationships/tags" Target="../tags/tag1309.xml"/><Relationship Id="rId22" Type="http://schemas.openxmlformats.org/officeDocument/2006/relationships/tags" Target="../tags/tag1317.xml"/><Relationship Id="rId27" Type="http://schemas.openxmlformats.org/officeDocument/2006/relationships/oleObject" Target="../embeddings/oleObject340.bin"/><Relationship Id="rId30" Type="http://schemas.openxmlformats.org/officeDocument/2006/relationships/image" Target="../media/image349.emf"/><Relationship Id="rId35" Type="http://schemas.openxmlformats.org/officeDocument/2006/relationships/oleObject" Target="../embeddings/oleObject344.bin"/><Relationship Id="rId8" Type="http://schemas.openxmlformats.org/officeDocument/2006/relationships/tags" Target="../tags/tag1303.xml"/><Relationship Id="rId3" Type="http://schemas.openxmlformats.org/officeDocument/2006/relationships/tags" Target="../tags/tag1298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120.xml"/><Relationship Id="rId21" Type="http://schemas.openxmlformats.org/officeDocument/2006/relationships/tags" Target="../tags/tag115.xml"/><Relationship Id="rId34" Type="http://schemas.openxmlformats.org/officeDocument/2006/relationships/tags" Target="../tags/tag128.xml"/><Relationship Id="rId42" Type="http://schemas.openxmlformats.org/officeDocument/2006/relationships/oleObject" Target="../embeddings/oleObject14.bin"/><Relationship Id="rId47" Type="http://schemas.openxmlformats.org/officeDocument/2006/relationships/image" Target="../media/image17.emf"/><Relationship Id="rId50" Type="http://schemas.openxmlformats.org/officeDocument/2006/relationships/oleObject" Target="../embeddings/oleObject18.bin"/><Relationship Id="rId55" Type="http://schemas.openxmlformats.org/officeDocument/2006/relationships/image" Target="../media/image21.emf"/><Relationship Id="rId63" Type="http://schemas.openxmlformats.org/officeDocument/2006/relationships/image" Target="../media/image25.emf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9" Type="http://schemas.openxmlformats.org/officeDocument/2006/relationships/tags" Target="../tags/tag123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32" Type="http://schemas.openxmlformats.org/officeDocument/2006/relationships/tags" Target="../tags/tag126.xml"/><Relationship Id="rId37" Type="http://schemas.openxmlformats.org/officeDocument/2006/relationships/image" Target="../media/image12.emf"/><Relationship Id="rId40" Type="http://schemas.openxmlformats.org/officeDocument/2006/relationships/oleObject" Target="../embeddings/oleObject13.bin"/><Relationship Id="rId45" Type="http://schemas.openxmlformats.org/officeDocument/2006/relationships/image" Target="../media/image16.emf"/><Relationship Id="rId53" Type="http://schemas.openxmlformats.org/officeDocument/2006/relationships/image" Target="../media/image20.emf"/><Relationship Id="rId58" Type="http://schemas.openxmlformats.org/officeDocument/2006/relationships/oleObject" Target="../embeddings/oleObject22.bin"/><Relationship Id="rId5" Type="http://schemas.openxmlformats.org/officeDocument/2006/relationships/tags" Target="../tags/tag99.xml"/><Relationship Id="rId61" Type="http://schemas.openxmlformats.org/officeDocument/2006/relationships/image" Target="../media/image24.emf"/><Relationship Id="rId19" Type="http://schemas.openxmlformats.org/officeDocument/2006/relationships/tags" Target="../tags/tag11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Relationship Id="rId30" Type="http://schemas.openxmlformats.org/officeDocument/2006/relationships/tags" Target="../tags/tag124.xml"/><Relationship Id="rId35" Type="http://schemas.openxmlformats.org/officeDocument/2006/relationships/slideLayout" Target="../slideLayouts/slideLayout2.xml"/><Relationship Id="rId43" Type="http://schemas.openxmlformats.org/officeDocument/2006/relationships/image" Target="../media/image15.emf"/><Relationship Id="rId48" Type="http://schemas.openxmlformats.org/officeDocument/2006/relationships/oleObject" Target="../embeddings/oleObject17.bin"/><Relationship Id="rId56" Type="http://schemas.openxmlformats.org/officeDocument/2006/relationships/oleObject" Target="../embeddings/oleObject21.bin"/><Relationship Id="rId64" Type="http://schemas.openxmlformats.org/officeDocument/2006/relationships/oleObject" Target="../embeddings/oleObject25.bin"/><Relationship Id="rId8" Type="http://schemas.openxmlformats.org/officeDocument/2006/relationships/tags" Target="../tags/tag102.xml"/><Relationship Id="rId51" Type="http://schemas.openxmlformats.org/officeDocument/2006/relationships/image" Target="../media/image19.emf"/><Relationship Id="rId3" Type="http://schemas.openxmlformats.org/officeDocument/2006/relationships/tags" Target="../tags/tag97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33" Type="http://schemas.openxmlformats.org/officeDocument/2006/relationships/tags" Target="../tags/tag127.xml"/><Relationship Id="rId38" Type="http://schemas.openxmlformats.org/officeDocument/2006/relationships/oleObject" Target="../embeddings/oleObject12.bin"/><Relationship Id="rId46" Type="http://schemas.openxmlformats.org/officeDocument/2006/relationships/oleObject" Target="../embeddings/oleObject16.bin"/><Relationship Id="rId59" Type="http://schemas.openxmlformats.org/officeDocument/2006/relationships/image" Target="../media/image23.emf"/><Relationship Id="rId20" Type="http://schemas.openxmlformats.org/officeDocument/2006/relationships/tags" Target="../tags/tag114.xml"/><Relationship Id="rId41" Type="http://schemas.openxmlformats.org/officeDocument/2006/relationships/image" Target="../media/image14.emf"/><Relationship Id="rId54" Type="http://schemas.openxmlformats.org/officeDocument/2006/relationships/oleObject" Target="../embeddings/oleObject20.bin"/><Relationship Id="rId62" Type="http://schemas.openxmlformats.org/officeDocument/2006/relationships/oleObject" Target="../embeddings/oleObject24.bin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tags" Target="../tags/tag122.xml"/><Relationship Id="rId36" Type="http://schemas.openxmlformats.org/officeDocument/2006/relationships/oleObject" Target="../embeddings/oleObject11.bin"/><Relationship Id="rId49" Type="http://schemas.openxmlformats.org/officeDocument/2006/relationships/image" Target="../media/image18.emf"/><Relationship Id="rId57" Type="http://schemas.openxmlformats.org/officeDocument/2006/relationships/image" Target="../media/image22.emf"/><Relationship Id="rId10" Type="http://schemas.openxmlformats.org/officeDocument/2006/relationships/tags" Target="../tags/tag104.xml"/><Relationship Id="rId31" Type="http://schemas.openxmlformats.org/officeDocument/2006/relationships/tags" Target="../tags/tag125.xml"/><Relationship Id="rId44" Type="http://schemas.openxmlformats.org/officeDocument/2006/relationships/oleObject" Target="../embeddings/oleObject15.bin"/><Relationship Id="rId52" Type="http://schemas.openxmlformats.org/officeDocument/2006/relationships/oleObject" Target="../embeddings/oleObject19.bin"/><Relationship Id="rId60" Type="http://schemas.openxmlformats.org/officeDocument/2006/relationships/oleObject" Target="../embeddings/oleObject23.bin"/><Relationship Id="rId65" Type="http://schemas.openxmlformats.org/officeDocument/2006/relationships/image" Target="../media/image26.emf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39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tags" Target="../tags/tag1346.xml"/><Relationship Id="rId21" Type="http://schemas.openxmlformats.org/officeDocument/2006/relationships/tags" Target="../tags/tag1341.xml"/><Relationship Id="rId42" Type="http://schemas.openxmlformats.org/officeDocument/2006/relationships/tags" Target="../tags/tag1362.xml"/><Relationship Id="rId47" Type="http://schemas.openxmlformats.org/officeDocument/2006/relationships/tags" Target="../tags/tag1367.xml"/><Relationship Id="rId63" Type="http://schemas.openxmlformats.org/officeDocument/2006/relationships/oleObject" Target="../embeddings/oleObject354.bin"/><Relationship Id="rId68" Type="http://schemas.openxmlformats.org/officeDocument/2006/relationships/image" Target="../media/image364.emf"/><Relationship Id="rId7" Type="http://schemas.openxmlformats.org/officeDocument/2006/relationships/tags" Target="../tags/tag1327.xml"/><Relationship Id="rId71" Type="http://schemas.openxmlformats.org/officeDocument/2006/relationships/oleObject" Target="../embeddings/oleObject358.bin"/><Relationship Id="rId2" Type="http://schemas.openxmlformats.org/officeDocument/2006/relationships/tags" Target="../tags/tag1322.xml"/><Relationship Id="rId16" Type="http://schemas.openxmlformats.org/officeDocument/2006/relationships/tags" Target="../tags/tag1336.xml"/><Relationship Id="rId29" Type="http://schemas.openxmlformats.org/officeDocument/2006/relationships/tags" Target="../tags/tag1349.xml"/><Relationship Id="rId11" Type="http://schemas.openxmlformats.org/officeDocument/2006/relationships/tags" Target="../tags/tag1331.xml"/><Relationship Id="rId24" Type="http://schemas.openxmlformats.org/officeDocument/2006/relationships/tags" Target="../tags/tag1344.xml"/><Relationship Id="rId32" Type="http://schemas.openxmlformats.org/officeDocument/2006/relationships/tags" Target="../tags/tag1352.xml"/><Relationship Id="rId37" Type="http://schemas.openxmlformats.org/officeDocument/2006/relationships/tags" Target="../tags/tag1357.xml"/><Relationship Id="rId40" Type="http://schemas.openxmlformats.org/officeDocument/2006/relationships/tags" Target="../tags/tag1360.xml"/><Relationship Id="rId45" Type="http://schemas.openxmlformats.org/officeDocument/2006/relationships/tags" Target="../tags/tag1365.xml"/><Relationship Id="rId53" Type="http://schemas.openxmlformats.org/officeDocument/2006/relationships/oleObject" Target="../embeddings/oleObject349.bin"/><Relationship Id="rId58" Type="http://schemas.openxmlformats.org/officeDocument/2006/relationships/image" Target="../media/image359.emf"/><Relationship Id="rId66" Type="http://schemas.openxmlformats.org/officeDocument/2006/relationships/image" Target="../media/image363.emf"/><Relationship Id="rId5" Type="http://schemas.openxmlformats.org/officeDocument/2006/relationships/tags" Target="../tags/tag1325.xml"/><Relationship Id="rId61" Type="http://schemas.openxmlformats.org/officeDocument/2006/relationships/oleObject" Target="../embeddings/oleObject353.bin"/><Relationship Id="rId19" Type="http://schemas.openxmlformats.org/officeDocument/2006/relationships/tags" Target="../tags/tag1339.xml"/><Relationship Id="rId14" Type="http://schemas.openxmlformats.org/officeDocument/2006/relationships/tags" Target="../tags/tag1334.xml"/><Relationship Id="rId22" Type="http://schemas.openxmlformats.org/officeDocument/2006/relationships/tags" Target="../tags/tag1342.xml"/><Relationship Id="rId27" Type="http://schemas.openxmlformats.org/officeDocument/2006/relationships/tags" Target="../tags/tag1347.xml"/><Relationship Id="rId30" Type="http://schemas.openxmlformats.org/officeDocument/2006/relationships/tags" Target="../tags/tag1350.xml"/><Relationship Id="rId35" Type="http://schemas.openxmlformats.org/officeDocument/2006/relationships/tags" Target="../tags/tag1355.xml"/><Relationship Id="rId43" Type="http://schemas.openxmlformats.org/officeDocument/2006/relationships/tags" Target="../tags/tag1363.xml"/><Relationship Id="rId48" Type="http://schemas.openxmlformats.org/officeDocument/2006/relationships/slideLayout" Target="../slideLayouts/slideLayout2.xml"/><Relationship Id="rId56" Type="http://schemas.openxmlformats.org/officeDocument/2006/relationships/image" Target="../media/image358.emf"/><Relationship Id="rId64" Type="http://schemas.openxmlformats.org/officeDocument/2006/relationships/image" Target="../media/image362.emf"/><Relationship Id="rId69" Type="http://schemas.openxmlformats.org/officeDocument/2006/relationships/oleObject" Target="../embeddings/oleObject357.bin"/><Relationship Id="rId8" Type="http://schemas.openxmlformats.org/officeDocument/2006/relationships/tags" Target="../tags/tag1328.xml"/><Relationship Id="rId51" Type="http://schemas.openxmlformats.org/officeDocument/2006/relationships/oleObject" Target="../embeddings/oleObject348.bin"/><Relationship Id="rId72" Type="http://schemas.openxmlformats.org/officeDocument/2006/relationships/image" Target="../media/image366.emf"/><Relationship Id="rId3" Type="http://schemas.openxmlformats.org/officeDocument/2006/relationships/tags" Target="../tags/tag1323.xml"/><Relationship Id="rId12" Type="http://schemas.openxmlformats.org/officeDocument/2006/relationships/tags" Target="../tags/tag1332.xml"/><Relationship Id="rId17" Type="http://schemas.openxmlformats.org/officeDocument/2006/relationships/tags" Target="../tags/tag1337.xml"/><Relationship Id="rId25" Type="http://schemas.openxmlformats.org/officeDocument/2006/relationships/tags" Target="../tags/tag1345.xml"/><Relationship Id="rId33" Type="http://schemas.openxmlformats.org/officeDocument/2006/relationships/tags" Target="../tags/tag1353.xml"/><Relationship Id="rId38" Type="http://schemas.openxmlformats.org/officeDocument/2006/relationships/tags" Target="../tags/tag1358.xml"/><Relationship Id="rId46" Type="http://schemas.openxmlformats.org/officeDocument/2006/relationships/tags" Target="../tags/tag1366.xml"/><Relationship Id="rId59" Type="http://schemas.openxmlformats.org/officeDocument/2006/relationships/oleObject" Target="../embeddings/oleObject352.bin"/><Relationship Id="rId67" Type="http://schemas.openxmlformats.org/officeDocument/2006/relationships/oleObject" Target="../embeddings/oleObject356.bin"/><Relationship Id="rId20" Type="http://schemas.openxmlformats.org/officeDocument/2006/relationships/tags" Target="../tags/tag1340.xml"/><Relationship Id="rId41" Type="http://schemas.openxmlformats.org/officeDocument/2006/relationships/tags" Target="../tags/tag1361.xml"/><Relationship Id="rId54" Type="http://schemas.openxmlformats.org/officeDocument/2006/relationships/image" Target="../media/image357.emf"/><Relationship Id="rId62" Type="http://schemas.openxmlformats.org/officeDocument/2006/relationships/image" Target="../media/image361.emf"/><Relationship Id="rId70" Type="http://schemas.openxmlformats.org/officeDocument/2006/relationships/image" Target="../media/image365.emf"/><Relationship Id="rId1" Type="http://schemas.openxmlformats.org/officeDocument/2006/relationships/tags" Target="../tags/tag1321.xml"/><Relationship Id="rId6" Type="http://schemas.openxmlformats.org/officeDocument/2006/relationships/tags" Target="../tags/tag1326.xml"/><Relationship Id="rId15" Type="http://schemas.openxmlformats.org/officeDocument/2006/relationships/tags" Target="../tags/tag1335.xml"/><Relationship Id="rId23" Type="http://schemas.openxmlformats.org/officeDocument/2006/relationships/tags" Target="../tags/tag1343.xml"/><Relationship Id="rId28" Type="http://schemas.openxmlformats.org/officeDocument/2006/relationships/tags" Target="../tags/tag1348.xml"/><Relationship Id="rId36" Type="http://schemas.openxmlformats.org/officeDocument/2006/relationships/tags" Target="../tags/tag1356.xml"/><Relationship Id="rId49" Type="http://schemas.openxmlformats.org/officeDocument/2006/relationships/oleObject" Target="../embeddings/oleObject347.bin"/><Relationship Id="rId57" Type="http://schemas.openxmlformats.org/officeDocument/2006/relationships/oleObject" Target="../embeddings/oleObject351.bin"/><Relationship Id="rId10" Type="http://schemas.openxmlformats.org/officeDocument/2006/relationships/tags" Target="../tags/tag1330.xml"/><Relationship Id="rId31" Type="http://schemas.openxmlformats.org/officeDocument/2006/relationships/tags" Target="../tags/tag1351.xml"/><Relationship Id="rId44" Type="http://schemas.openxmlformats.org/officeDocument/2006/relationships/tags" Target="../tags/tag1364.xml"/><Relationship Id="rId52" Type="http://schemas.openxmlformats.org/officeDocument/2006/relationships/image" Target="../media/image356.emf"/><Relationship Id="rId60" Type="http://schemas.openxmlformats.org/officeDocument/2006/relationships/image" Target="../media/image360.emf"/><Relationship Id="rId65" Type="http://schemas.openxmlformats.org/officeDocument/2006/relationships/oleObject" Target="../embeddings/oleObject355.bin"/><Relationship Id="rId4" Type="http://schemas.openxmlformats.org/officeDocument/2006/relationships/tags" Target="../tags/tag1324.xml"/><Relationship Id="rId9" Type="http://schemas.openxmlformats.org/officeDocument/2006/relationships/tags" Target="../tags/tag1329.xml"/><Relationship Id="rId13" Type="http://schemas.openxmlformats.org/officeDocument/2006/relationships/tags" Target="../tags/tag1333.xml"/><Relationship Id="rId18" Type="http://schemas.openxmlformats.org/officeDocument/2006/relationships/tags" Target="../tags/tag1338.xml"/><Relationship Id="rId39" Type="http://schemas.openxmlformats.org/officeDocument/2006/relationships/tags" Target="../tags/tag1359.xml"/><Relationship Id="rId34" Type="http://schemas.openxmlformats.org/officeDocument/2006/relationships/tags" Target="../tags/tag1354.xml"/><Relationship Id="rId50" Type="http://schemas.openxmlformats.org/officeDocument/2006/relationships/image" Target="../media/image355.emf"/><Relationship Id="rId55" Type="http://schemas.openxmlformats.org/officeDocument/2006/relationships/oleObject" Target="../embeddings/oleObject350.bin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tags" Target="../tags/tag1380.xml"/><Relationship Id="rId18" Type="http://schemas.openxmlformats.org/officeDocument/2006/relationships/tags" Target="../tags/tag1385.xml"/><Relationship Id="rId26" Type="http://schemas.openxmlformats.org/officeDocument/2006/relationships/tags" Target="../tags/tag1393.xml"/><Relationship Id="rId39" Type="http://schemas.openxmlformats.org/officeDocument/2006/relationships/image" Target="../media/image371.emf"/><Relationship Id="rId21" Type="http://schemas.openxmlformats.org/officeDocument/2006/relationships/tags" Target="../tags/tag1388.xml"/><Relationship Id="rId34" Type="http://schemas.openxmlformats.org/officeDocument/2006/relationships/oleObject" Target="../embeddings/oleObject361.bin"/><Relationship Id="rId42" Type="http://schemas.openxmlformats.org/officeDocument/2006/relationships/oleObject" Target="../embeddings/oleObject365.bin"/><Relationship Id="rId47" Type="http://schemas.openxmlformats.org/officeDocument/2006/relationships/image" Target="../media/image375.emf"/><Relationship Id="rId7" Type="http://schemas.openxmlformats.org/officeDocument/2006/relationships/tags" Target="../tags/tag1374.xml"/><Relationship Id="rId2" Type="http://schemas.openxmlformats.org/officeDocument/2006/relationships/tags" Target="../tags/tag1369.xml"/><Relationship Id="rId16" Type="http://schemas.openxmlformats.org/officeDocument/2006/relationships/tags" Target="../tags/tag1383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1378.xml"/><Relationship Id="rId24" Type="http://schemas.openxmlformats.org/officeDocument/2006/relationships/tags" Target="../tags/tag1391.xml"/><Relationship Id="rId32" Type="http://schemas.openxmlformats.org/officeDocument/2006/relationships/oleObject" Target="../embeddings/oleObject360.bin"/><Relationship Id="rId37" Type="http://schemas.openxmlformats.org/officeDocument/2006/relationships/image" Target="../media/image370.emf"/><Relationship Id="rId40" Type="http://schemas.openxmlformats.org/officeDocument/2006/relationships/oleObject" Target="../embeddings/oleObject364.bin"/><Relationship Id="rId45" Type="http://schemas.openxmlformats.org/officeDocument/2006/relationships/image" Target="../media/image374.emf"/><Relationship Id="rId5" Type="http://schemas.openxmlformats.org/officeDocument/2006/relationships/tags" Target="../tags/tag1372.xml"/><Relationship Id="rId15" Type="http://schemas.openxmlformats.org/officeDocument/2006/relationships/tags" Target="../tags/tag1382.xml"/><Relationship Id="rId23" Type="http://schemas.openxmlformats.org/officeDocument/2006/relationships/tags" Target="../tags/tag1390.xml"/><Relationship Id="rId28" Type="http://schemas.openxmlformats.org/officeDocument/2006/relationships/tags" Target="../tags/tag1395.xml"/><Relationship Id="rId36" Type="http://schemas.openxmlformats.org/officeDocument/2006/relationships/oleObject" Target="../embeddings/oleObject362.bin"/><Relationship Id="rId49" Type="http://schemas.openxmlformats.org/officeDocument/2006/relationships/image" Target="../media/image376.emf"/><Relationship Id="rId10" Type="http://schemas.openxmlformats.org/officeDocument/2006/relationships/tags" Target="../tags/tag1377.xml"/><Relationship Id="rId19" Type="http://schemas.openxmlformats.org/officeDocument/2006/relationships/tags" Target="../tags/tag1386.xml"/><Relationship Id="rId31" Type="http://schemas.openxmlformats.org/officeDocument/2006/relationships/image" Target="../media/image367.emf"/><Relationship Id="rId44" Type="http://schemas.openxmlformats.org/officeDocument/2006/relationships/oleObject" Target="../embeddings/oleObject366.bin"/><Relationship Id="rId4" Type="http://schemas.openxmlformats.org/officeDocument/2006/relationships/tags" Target="../tags/tag1371.xml"/><Relationship Id="rId9" Type="http://schemas.openxmlformats.org/officeDocument/2006/relationships/tags" Target="../tags/tag1376.xml"/><Relationship Id="rId14" Type="http://schemas.openxmlformats.org/officeDocument/2006/relationships/tags" Target="../tags/tag1381.xml"/><Relationship Id="rId22" Type="http://schemas.openxmlformats.org/officeDocument/2006/relationships/tags" Target="../tags/tag1389.xml"/><Relationship Id="rId27" Type="http://schemas.openxmlformats.org/officeDocument/2006/relationships/tags" Target="../tags/tag1394.xml"/><Relationship Id="rId30" Type="http://schemas.openxmlformats.org/officeDocument/2006/relationships/oleObject" Target="../embeddings/oleObject359.bin"/><Relationship Id="rId35" Type="http://schemas.openxmlformats.org/officeDocument/2006/relationships/image" Target="../media/image369.emf"/><Relationship Id="rId43" Type="http://schemas.openxmlformats.org/officeDocument/2006/relationships/image" Target="../media/image373.emf"/><Relationship Id="rId48" Type="http://schemas.openxmlformats.org/officeDocument/2006/relationships/oleObject" Target="../embeddings/oleObject368.bin"/><Relationship Id="rId8" Type="http://schemas.openxmlformats.org/officeDocument/2006/relationships/tags" Target="../tags/tag1375.xml"/><Relationship Id="rId3" Type="http://schemas.openxmlformats.org/officeDocument/2006/relationships/tags" Target="../tags/tag1370.xml"/><Relationship Id="rId12" Type="http://schemas.openxmlformats.org/officeDocument/2006/relationships/tags" Target="../tags/tag1379.xml"/><Relationship Id="rId17" Type="http://schemas.openxmlformats.org/officeDocument/2006/relationships/tags" Target="../tags/tag1384.xml"/><Relationship Id="rId25" Type="http://schemas.openxmlformats.org/officeDocument/2006/relationships/tags" Target="../tags/tag1392.xml"/><Relationship Id="rId33" Type="http://schemas.openxmlformats.org/officeDocument/2006/relationships/image" Target="../media/image368.emf"/><Relationship Id="rId38" Type="http://schemas.openxmlformats.org/officeDocument/2006/relationships/oleObject" Target="../embeddings/oleObject363.bin"/><Relationship Id="rId46" Type="http://schemas.openxmlformats.org/officeDocument/2006/relationships/oleObject" Target="../embeddings/oleObject367.bin"/><Relationship Id="rId20" Type="http://schemas.openxmlformats.org/officeDocument/2006/relationships/tags" Target="../tags/tag1387.xml"/><Relationship Id="rId41" Type="http://schemas.openxmlformats.org/officeDocument/2006/relationships/image" Target="../media/image372.emf"/><Relationship Id="rId1" Type="http://schemas.openxmlformats.org/officeDocument/2006/relationships/tags" Target="../tags/tag1368.xml"/><Relationship Id="rId6" Type="http://schemas.openxmlformats.org/officeDocument/2006/relationships/tags" Target="../tags/tag1373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tags" Target="../tags/tag1421.xml"/><Relationship Id="rId21" Type="http://schemas.openxmlformats.org/officeDocument/2006/relationships/tags" Target="../tags/tag1416.xml"/><Relationship Id="rId42" Type="http://schemas.openxmlformats.org/officeDocument/2006/relationships/tags" Target="../tags/tag1437.xml"/><Relationship Id="rId47" Type="http://schemas.openxmlformats.org/officeDocument/2006/relationships/tags" Target="../tags/tag1442.xml"/><Relationship Id="rId63" Type="http://schemas.openxmlformats.org/officeDocument/2006/relationships/oleObject" Target="../embeddings/oleObject375.bin"/><Relationship Id="rId68" Type="http://schemas.openxmlformats.org/officeDocument/2006/relationships/image" Target="../media/image385.emf"/><Relationship Id="rId84" Type="http://schemas.openxmlformats.org/officeDocument/2006/relationships/image" Target="../media/image393.emf"/><Relationship Id="rId16" Type="http://schemas.openxmlformats.org/officeDocument/2006/relationships/tags" Target="../tags/tag1411.xml"/><Relationship Id="rId11" Type="http://schemas.openxmlformats.org/officeDocument/2006/relationships/tags" Target="../tags/tag1406.xml"/><Relationship Id="rId32" Type="http://schemas.openxmlformats.org/officeDocument/2006/relationships/tags" Target="../tags/tag1427.xml"/><Relationship Id="rId37" Type="http://schemas.openxmlformats.org/officeDocument/2006/relationships/tags" Target="../tags/tag1432.xml"/><Relationship Id="rId53" Type="http://schemas.openxmlformats.org/officeDocument/2006/relationships/oleObject" Target="../embeddings/oleObject370.bin"/><Relationship Id="rId58" Type="http://schemas.openxmlformats.org/officeDocument/2006/relationships/image" Target="../media/image380.emf"/><Relationship Id="rId74" Type="http://schemas.openxmlformats.org/officeDocument/2006/relationships/image" Target="../media/image388.emf"/><Relationship Id="rId79" Type="http://schemas.openxmlformats.org/officeDocument/2006/relationships/oleObject" Target="../embeddings/oleObject383.bin"/><Relationship Id="rId5" Type="http://schemas.openxmlformats.org/officeDocument/2006/relationships/tags" Target="../tags/tag1400.xml"/><Relationship Id="rId19" Type="http://schemas.openxmlformats.org/officeDocument/2006/relationships/tags" Target="../tags/tag1414.xml"/><Relationship Id="rId14" Type="http://schemas.openxmlformats.org/officeDocument/2006/relationships/tags" Target="../tags/tag1409.xml"/><Relationship Id="rId22" Type="http://schemas.openxmlformats.org/officeDocument/2006/relationships/tags" Target="../tags/tag1417.xml"/><Relationship Id="rId27" Type="http://schemas.openxmlformats.org/officeDocument/2006/relationships/tags" Target="../tags/tag1422.xml"/><Relationship Id="rId30" Type="http://schemas.openxmlformats.org/officeDocument/2006/relationships/tags" Target="../tags/tag1425.xml"/><Relationship Id="rId35" Type="http://schemas.openxmlformats.org/officeDocument/2006/relationships/tags" Target="../tags/tag1430.xml"/><Relationship Id="rId43" Type="http://schemas.openxmlformats.org/officeDocument/2006/relationships/tags" Target="../tags/tag1438.xml"/><Relationship Id="rId48" Type="http://schemas.openxmlformats.org/officeDocument/2006/relationships/tags" Target="../tags/tag1443.xml"/><Relationship Id="rId56" Type="http://schemas.openxmlformats.org/officeDocument/2006/relationships/image" Target="../media/image379.emf"/><Relationship Id="rId64" Type="http://schemas.openxmlformats.org/officeDocument/2006/relationships/image" Target="../media/image383.emf"/><Relationship Id="rId69" Type="http://schemas.openxmlformats.org/officeDocument/2006/relationships/oleObject" Target="../embeddings/oleObject378.bin"/><Relationship Id="rId77" Type="http://schemas.openxmlformats.org/officeDocument/2006/relationships/oleObject" Target="../embeddings/oleObject382.bin"/><Relationship Id="rId8" Type="http://schemas.openxmlformats.org/officeDocument/2006/relationships/tags" Target="../tags/tag1403.xml"/><Relationship Id="rId51" Type="http://schemas.openxmlformats.org/officeDocument/2006/relationships/oleObject" Target="../embeddings/oleObject369.bin"/><Relationship Id="rId72" Type="http://schemas.openxmlformats.org/officeDocument/2006/relationships/image" Target="../media/image387.emf"/><Relationship Id="rId80" Type="http://schemas.openxmlformats.org/officeDocument/2006/relationships/image" Target="../media/image391.emf"/><Relationship Id="rId85" Type="http://schemas.openxmlformats.org/officeDocument/2006/relationships/oleObject" Target="../embeddings/oleObject386.bin"/><Relationship Id="rId3" Type="http://schemas.openxmlformats.org/officeDocument/2006/relationships/tags" Target="../tags/tag1398.xml"/><Relationship Id="rId12" Type="http://schemas.openxmlformats.org/officeDocument/2006/relationships/tags" Target="../tags/tag1407.xml"/><Relationship Id="rId17" Type="http://schemas.openxmlformats.org/officeDocument/2006/relationships/tags" Target="../tags/tag1412.xml"/><Relationship Id="rId25" Type="http://schemas.openxmlformats.org/officeDocument/2006/relationships/tags" Target="../tags/tag1420.xml"/><Relationship Id="rId33" Type="http://schemas.openxmlformats.org/officeDocument/2006/relationships/tags" Target="../tags/tag1428.xml"/><Relationship Id="rId38" Type="http://schemas.openxmlformats.org/officeDocument/2006/relationships/tags" Target="../tags/tag1433.xml"/><Relationship Id="rId46" Type="http://schemas.openxmlformats.org/officeDocument/2006/relationships/tags" Target="../tags/tag1441.xml"/><Relationship Id="rId59" Type="http://schemas.openxmlformats.org/officeDocument/2006/relationships/oleObject" Target="../embeddings/oleObject373.bin"/><Relationship Id="rId67" Type="http://schemas.openxmlformats.org/officeDocument/2006/relationships/oleObject" Target="../embeddings/oleObject377.bin"/><Relationship Id="rId20" Type="http://schemas.openxmlformats.org/officeDocument/2006/relationships/tags" Target="../tags/tag1415.xml"/><Relationship Id="rId41" Type="http://schemas.openxmlformats.org/officeDocument/2006/relationships/tags" Target="../tags/tag1436.xml"/><Relationship Id="rId54" Type="http://schemas.openxmlformats.org/officeDocument/2006/relationships/image" Target="../media/image378.emf"/><Relationship Id="rId62" Type="http://schemas.openxmlformats.org/officeDocument/2006/relationships/image" Target="../media/image382.emf"/><Relationship Id="rId70" Type="http://schemas.openxmlformats.org/officeDocument/2006/relationships/image" Target="../media/image386.emf"/><Relationship Id="rId75" Type="http://schemas.openxmlformats.org/officeDocument/2006/relationships/oleObject" Target="../embeddings/oleObject381.bin"/><Relationship Id="rId83" Type="http://schemas.openxmlformats.org/officeDocument/2006/relationships/oleObject" Target="../embeddings/oleObject385.bin"/><Relationship Id="rId1" Type="http://schemas.openxmlformats.org/officeDocument/2006/relationships/tags" Target="../tags/tag1396.xml"/><Relationship Id="rId6" Type="http://schemas.openxmlformats.org/officeDocument/2006/relationships/tags" Target="../tags/tag1401.xml"/><Relationship Id="rId15" Type="http://schemas.openxmlformats.org/officeDocument/2006/relationships/tags" Target="../tags/tag1410.xml"/><Relationship Id="rId23" Type="http://schemas.openxmlformats.org/officeDocument/2006/relationships/tags" Target="../tags/tag1418.xml"/><Relationship Id="rId28" Type="http://schemas.openxmlformats.org/officeDocument/2006/relationships/tags" Target="../tags/tag1423.xml"/><Relationship Id="rId36" Type="http://schemas.openxmlformats.org/officeDocument/2006/relationships/tags" Target="../tags/tag1431.xml"/><Relationship Id="rId49" Type="http://schemas.openxmlformats.org/officeDocument/2006/relationships/tags" Target="../tags/tag1444.xml"/><Relationship Id="rId57" Type="http://schemas.openxmlformats.org/officeDocument/2006/relationships/oleObject" Target="../embeddings/oleObject372.bin"/><Relationship Id="rId10" Type="http://schemas.openxmlformats.org/officeDocument/2006/relationships/tags" Target="../tags/tag1405.xml"/><Relationship Id="rId31" Type="http://schemas.openxmlformats.org/officeDocument/2006/relationships/tags" Target="../tags/tag1426.xml"/><Relationship Id="rId44" Type="http://schemas.openxmlformats.org/officeDocument/2006/relationships/tags" Target="../tags/tag1439.xml"/><Relationship Id="rId52" Type="http://schemas.openxmlformats.org/officeDocument/2006/relationships/image" Target="../media/image377.emf"/><Relationship Id="rId60" Type="http://schemas.openxmlformats.org/officeDocument/2006/relationships/image" Target="../media/image381.emf"/><Relationship Id="rId65" Type="http://schemas.openxmlformats.org/officeDocument/2006/relationships/oleObject" Target="../embeddings/oleObject376.bin"/><Relationship Id="rId73" Type="http://schemas.openxmlformats.org/officeDocument/2006/relationships/oleObject" Target="../embeddings/oleObject380.bin"/><Relationship Id="rId78" Type="http://schemas.openxmlformats.org/officeDocument/2006/relationships/image" Target="../media/image390.emf"/><Relationship Id="rId81" Type="http://schemas.openxmlformats.org/officeDocument/2006/relationships/oleObject" Target="../embeddings/oleObject384.bin"/><Relationship Id="rId86" Type="http://schemas.openxmlformats.org/officeDocument/2006/relationships/image" Target="../media/image394.emf"/><Relationship Id="rId4" Type="http://schemas.openxmlformats.org/officeDocument/2006/relationships/tags" Target="../tags/tag1399.xml"/><Relationship Id="rId9" Type="http://schemas.openxmlformats.org/officeDocument/2006/relationships/tags" Target="../tags/tag1404.xml"/><Relationship Id="rId13" Type="http://schemas.openxmlformats.org/officeDocument/2006/relationships/tags" Target="../tags/tag1408.xml"/><Relationship Id="rId18" Type="http://schemas.openxmlformats.org/officeDocument/2006/relationships/tags" Target="../tags/tag1413.xml"/><Relationship Id="rId39" Type="http://schemas.openxmlformats.org/officeDocument/2006/relationships/tags" Target="../tags/tag1434.xml"/><Relationship Id="rId34" Type="http://schemas.openxmlformats.org/officeDocument/2006/relationships/tags" Target="../tags/tag1429.xml"/><Relationship Id="rId50" Type="http://schemas.openxmlformats.org/officeDocument/2006/relationships/slideLayout" Target="../slideLayouts/slideLayout2.xml"/><Relationship Id="rId55" Type="http://schemas.openxmlformats.org/officeDocument/2006/relationships/oleObject" Target="../embeddings/oleObject371.bin"/><Relationship Id="rId76" Type="http://schemas.openxmlformats.org/officeDocument/2006/relationships/image" Target="../media/image389.emf"/><Relationship Id="rId7" Type="http://schemas.openxmlformats.org/officeDocument/2006/relationships/tags" Target="../tags/tag1402.xml"/><Relationship Id="rId71" Type="http://schemas.openxmlformats.org/officeDocument/2006/relationships/oleObject" Target="../embeddings/oleObject379.bin"/><Relationship Id="rId2" Type="http://schemas.openxmlformats.org/officeDocument/2006/relationships/tags" Target="../tags/tag1397.xml"/><Relationship Id="rId29" Type="http://schemas.openxmlformats.org/officeDocument/2006/relationships/tags" Target="../tags/tag1424.xml"/><Relationship Id="rId24" Type="http://schemas.openxmlformats.org/officeDocument/2006/relationships/tags" Target="../tags/tag1419.xml"/><Relationship Id="rId40" Type="http://schemas.openxmlformats.org/officeDocument/2006/relationships/tags" Target="../tags/tag1435.xml"/><Relationship Id="rId45" Type="http://schemas.openxmlformats.org/officeDocument/2006/relationships/tags" Target="../tags/tag1440.xml"/><Relationship Id="rId66" Type="http://schemas.openxmlformats.org/officeDocument/2006/relationships/image" Target="../media/image384.emf"/><Relationship Id="rId61" Type="http://schemas.openxmlformats.org/officeDocument/2006/relationships/oleObject" Target="../embeddings/oleObject374.bin"/><Relationship Id="rId82" Type="http://schemas.openxmlformats.org/officeDocument/2006/relationships/image" Target="../media/image392.emf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tags" Target="../tags/tag1470.xml"/><Relationship Id="rId21" Type="http://schemas.openxmlformats.org/officeDocument/2006/relationships/tags" Target="../tags/tag1465.xml"/><Relationship Id="rId42" Type="http://schemas.openxmlformats.org/officeDocument/2006/relationships/oleObject" Target="../embeddings/oleObject390.bin"/><Relationship Id="rId47" Type="http://schemas.openxmlformats.org/officeDocument/2006/relationships/image" Target="../media/image400.emf"/><Relationship Id="rId63" Type="http://schemas.openxmlformats.org/officeDocument/2006/relationships/image" Target="../media/image408.emf"/><Relationship Id="rId68" Type="http://schemas.openxmlformats.org/officeDocument/2006/relationships/oleObject" Target="../embeddings/oleObject403.bin"/><Relationship Id="rId7" Type="http://schemas.openxmlformats.org/officeDocument/2006/relationships/tags" Target="../tags/tag1451.xml"/><Relationship Id="rId2" Type="http://schemas.openxmlformats.org/officeDocument/2006/relationships/tags" Target="../tags/tag1446.xml"/><Relationship Id="rId16" Type="http://schemas.openxmlformats.org/officeDocument/2006/relationships/tags" Target="../tags/tag1460.xml"/><Relationship Id="rId29" Type="http://schemas.openxmlformats.org/officeDocument/2006/relationships/tags" Target="../tags/tag1473.xml"/><Relationship Id="rId11" Type="http://schemas.openxmlformats.org/officeDocument/2006/relationships/tags" Target="../tags/tag1455.xml"/><Relationship Id="rId24" Type="http://schemas.openxmlformats.org/officeDocument/2006/relationships/tags" Target="../tags/tag1468.xml"/><Relationship Id="rId32" Type="http://schemas.openxmlformats.org/officeDocument/2006/relationships/tags" Target="../tags/tag1476.xml"/><Relationship Id="rId37" Type="http://schemas.openxmlformats.org/officeDocument/2006/relationships/image" Target="../media/image395.emf"/><Relationship Id="rId40" Type="http://schemas.openxmlformats.org/officeDocument/2006/relationships/oleObject" Target="../embeddings/oleObject389.bin"/><Relationship Id="rId45" Type="http://schemas.openxmlformats.org/officeDocument/2006/relationships/image" Target="../media/image399.emf"/><Relationship Id="rId53" Type="http://schemas.openxmlformats.org/officeDocument/2006/relationships/image" Target="../media/image403.emf"/><Relationship Id="rId58" Type="http://schemas.openxmlformats.org/officeDocument/2006/relationships/oleObject" Target="../embeddings/oleObject398.bin"/><Relationship Id="rId66" Type="http://schemas.openxmlformats.org/officeDocument/2006/relationships/oleObject" Target="../embeddings/oleObject402.bin"/><Relationship Id="rId5" Type="http://schemas.openxmlformats.org/officeDocument/2006/relationships/tags" Target="../tags/tag1449.xml"/><Relationship Id="rId61" Type="http://schemas.openxmlformats.org/officeDocument/2006/relationships/image" Target="../media/image407.emf"/><Relationship Id="rId19" Type="http://schemas.openxmlformats.org/officeDocument/2006/relationships/tags" Target="../tags/tag1463.xml"/><Relationship Id="rId14" Type="http://schemas.openxmlformats.org/officeDocument/2006/relationships/tags" Target="../tags/tag1458.xml"/><Relationship Id="rId22" Type="http://schemas.openxmlformats.org/officeDocument/2006/relationships/tags" Target="../tags/tag1466.xml"/><Relationship Id="rId27" Type="http://schemas.openxmlformats.org/officeDocument/2006/relationships/tags" Target="../tags/tag1471.xml"/><Relationship Id="rId30" Type="http://schemas.openxmlformats.org/officeDocument/2006/relationships/tags" Target="../tags/tag1474.xml"/><Relationship Id="rId35" Type="http://schemas.openxmlformats.org/officeDocument/2006/relationships/slideLayout" Target="../slideLayouts/slideLayout2.xml"/><Relationship Id="rId43" Type="http://schemas.openxmlformats.org/officeDocument/2006/relationships/image" Target="../media/image398.emf"/><Relationship Id="rId48" Type="http://schemas.openxmlformats.org/officeDocument/2006/relationships/oleObject" Target="../embeddings/oleObject393.bin"/><Relationship Id="rId56" Type="http://schemas.openxmlformats.org/officeDocument/2006/relationships/oleObject" Target="../embeddings/oleObject397.bin"/><Relationship Id="rId64" Type="http://schemas.openxmlformats.org/officeDocument/2006/relationships/oleObject" Target="../embeddings/oleObject401.bin"/><Relationship Id="rId69" Type="http://schemas.openxmlformats.org/officeDocument/2006/relationships/image" Target="../media/image411.emf"/><Relationship Id="rId8" Type="http://schemas.openxmlformats.org/officeDocument/2006/relationships/tags" Target="../tags/tag1452.xml"/><Relationship Id="rId51" Type="http://schemas.openxmlformats.org/officeDocument/2006/relationships/image" Target="../media/image402.emf"/><Relationship Id="rId3" Type="http://schemas.openxmlformats.org/officeDocument/2006/relationships/tags" Target="../tags/tag1447.xml"/><Relationship Id="rId12" Type="http://schemas.openxmlformats.org/officeDocument/2006/relationships/tags" Target="../tags/tag1456.xml"/><Relationship Id="rId17" Type="http://schemas.openxmlformats.org/officeDocument/2006/relationships/tags" Target="../tags/tag1461.xml"/><Relationship Id="rId25" Type="http://schemas.openxmlformats.org/officeDocument/2006/relationships/tags" Target="../tags/tag1469.xml"/><Relationship Id="rId33" Type="http://schemas.openxmlformats.org/officeDocument/2006/relationships/tags" Target="../tags/tag1477.xml"/><Relationship Id="rId38" Type="http://schemas.openxmlformats.org/officeDocument/2006/relationships/oleObject" Target="../embeddings/oleObject388.bin"/><Relationship Id="rId46" Type="http://schemas.openxmlformats.org/officeDocument/2006/relationships/oleObject" Target="../embeddings/oleObject392.bin"/><Relationship Id="rId59" Type="http://schemas.openxmlformats.org/officeDocument/2006/relationships/image" Target="../media/image406.emf"/><Relationship Id="rId67" Type="http://schemas.openxmlformats.org/officeDocument/2006/relationships/image" Target="../media/image410.emf"/><Relationship Id="rId20" Type="http://schemas.openxmlformats.org/officeDocument/2006/relationships/tags" Target="../tags/tag1464.xml"/><Relationship Id="rId41" Type="http://schemas.openxmlformats.org/officeDocument/2006/relationships/image" Target="../media/image397.emf"/><Relationship Id="rId54" Type="http://schemas.openxmlformats.org/officeDocument/2006/relationships/oleObject" Target="../embeddings/oleObject396.bin"/><Relationship Id="rId62" Type="http://schemas.openxmlformats.org/officeDocument/2006/relationships/oleObject" Target="../embeddings/oleObject400.bin"/><Relationship Id="rId1" Type="http://schemas.openxmlformats.org/officeDocument/2006/relationships/tags" Target="../tags/tag1445.xml"/><Relationship Id="rId6" Type="http://schemas.openxmlformats.org/officeDocument/2006/relationships/tags" Target="../tags/tag1450.xml"/><Relationship Id="rId15" Type="http://schemas.openxmlformats.org/officeDocument/2006/relationships/tags" Target="../tags/tag1459.xml"/><Relationship Id="rId23" Type="http://schemas.openxmlformats.org/officeDocument/2006/relationships/tags" Target="../tags/tag1467.xml"/><Relationship Id="rId28" Type="http://schemas.openxmlformats.org/officeDocument/2006/relationships/tags" Target="../tags/tag1472.xml"/><Relationship Id="rId36" Type="http://schemas.openxmlformats.org/officeDocument/2006/relationships/oleObject" Target="../embeddings/oleObject387.bin"/><Relationship Id="rId49" Type="http://schemas.openxmlformats.org/officeDocument/2006/relationships/image" Target="../media/image401.emf"/><Relationship Id="rId57" Type="http://schemas.openxmlformats.org/officeDocument/2006/relationships/image" Target="../media/image405.emf"/><Relationship Id="rId10" Type="http://schemas.openxmlformats.org/officeDocument/2006/relationships/tags" Target="../tags/tag1454.xml"/><Relationship Id="rId31" Type="http://schemas.openxmlformats.org/officeDocument/2006/relationships/tags" Target="../tags/tag1475.xml"/><Relationship Id="rId44" Type="http://schemas.openxmlformats.org/officeDocument/2006/relationships/oleObject" Target="../embeddings/oleObject391.bin"/><Relationship Id="rId52" Type="http://schemas.openxmlformats.org/officeDocument/2006/relationships/oleObject" Target="../embeddings/oleObject395.bin"/><Relationship Id="rId60" Type="http://schemas.openxmlformats.org/officeDocument/2006/relationships/oleObject" Target="../embeddings/oleObject399.bin"/><Relationship Id="rId65" Type="http://schemas.openxmlformats.org/officeDocument/2006/relationships/image" Target="../media/image409.emf"/><Relationship Id="rId4" Type="http://schemas.openxmlformats.org/officeDocument/2006/relationships/tags" Target="../tags/tag1448.xml"/><Relationship Id="rId9" Type="http://schemas.openxmlformats.org/officeDocument/2006/relationships/tags" Target="../tags/tag1453.xml"/><Relationship Id="rId13" Type="http://schemas.openxmlformats.org/officeDocument/2006/relationships/tags" Target="../tags/tag1457.xml"/><Relationship Id="rId18" Type="http://schemas.openxmlformats.org/officeDocument/2006/relationships/tags" Target="../tags/tag1462.xml"/><Relationship Id="rId39" Type="http://schemas.openxmlformats.org/officeDocument/2006/relationships/image" Target="../media/image396.emf"/><Relationship Id="rId34" Type="http://schemas.openxmlformats.org/officeDocument/2006/relationships/tags" Target="../tags/tag1478.xml"/><Relationship Id="rId50" Type="http://schemas.openxmlformats.org/officeDocument/2006/relationships/oleObject" Target="../embeddings/oleObject394.bin"/><Relationship Id="rId55" Type="http://schemas.openxmlformats.org/officeDocument/2006/relationships/image" Target="../media/image404.emf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tags" Target="../tags/tag1504.xml"/><Relationship Id="rId21" Type="http://schemas.openxmlformats.org/officeDocument/2006/relationships/tags" Target="../tags/tag1499.xml"/><Relationship Id="rId42" Type="http://schemas.openxmlformats.org/officeDocument/2006/relationships/tags" Target="../tags/tag1520.xml"/><Relationship Id="rId47" Type="http://schemas.openxmlformats.org/officeDocument/2006/relationships/tags" Target="../tags/tag1525.xml"/><Relationship Id="rId63" Type="http://schemas.openxmlformats.org/officeDocument/2006/relationships/oleObject" Target="../embeddings/oleObject409.bin"/><Relationship Id="rId68" Type="http://schemas.openxmlformats.org/officeDocument/2006/relationships/image" Target="../media/image419.emf"/><Relationship Id="rId2" Type="http://schemas.openxmlformats.org/officeDocument/2006/relationships/tags" Target="../tags/tag1480.xml"/><Relationship Id="rId16" Type="http://schemas.openxmlformats.org/officeDocument/2006/relationships/tags" Target="../tags/tag1494.xml"/><Relationship Id="rId29" Type="http://schemas.openxmlformats.org/officeDocument/2006/relationships/tags" Target="../tags/tag1507.xml"/><Relationship Id="rId11" Type="http://schemas.openxmlformats.org/officeDocument/2006/relationships/tags" Target="../tags/tag1489.xml"/><Relationship Id="rId24" Type="http://schemas.openxmlformats.org/officeDocument/2006/relationships/tags" Target="../tags/tag1502.xml"/><Relationship Id="rId32" Type="http://schemas.openxmlformats.org/officeDocument/2006/relationships/tags" Target="../tags/tag1510.xml"/><Relationship Id="rId37" Type="http://schemas.openxmlformats.org/officeDocument/2006/relationships/tags" Target="../tags/tag1515.xml"/><Relationship Id="rId40" Type="http://schemas.openxmlformats.org/officeDocument/2006/relationships/tags" Target="../tags/tag1518.xml"/><Relationship Id="rId45" Type="http://schemas.openxmlformats.org/officeDocument/2006/relationships/tags" Target="../tags/tag1523.xml"/><Relationship Id="rId53" Type="http://schemas.openxmlformats.org/officeDocument/2006/relationships/oleObject" Target="../embeddings/oleObject404.bin"/><Relationship Id="rId58" Type="http://schemas.openxmlformats.org/officeDocument/2006/relationships/image" Target="../media/image414.emf"/><Relationship Id="rId66" Type="http://schemas.openxmlformats.org/officeDocument/2006/relationships/image" Target="../media/image418.emf"/><Relationship Id="rId74" Type="http://schemas.openxmlformats.org/officeDocument/2006/relationships/image" Target="../media/image422.emf"/><Relationship Id="rId5" Type="http://schemas.openxmlformats.org/officeDocument/2006/relationships/tags" Target="../tags/tag1483.xml"/><Relationship Id="rId61" Type="http://schemas.openxmlformats.org/officeDocument/2006/relationships/oleObject" Target="../embeddings/oleObject408.bin"/><Relationship Id="rId19" Type="http://schemas.openxmlformats.org/officeDocument/2006/relationships/tags" Target="../tags/tag1497.xml"/><Relationship Id="rId14" Type="http://schemas.openxmlformats.org/officeDocument/2006/relationships/tags" Target="../tags/tag1492.xml"/><Relationship Id="rId22" Type="http://schemas.openxmlformats.org/officeDocument/2006/relationships/tags" Target="../tags/tag1500.xml"/><Relationship Id="rId27" Type="http://schemas.openxmlformats.org/officeDocument/2006/relationships/tags" Target="../tags/tag1505.xml"/><Relationship Id="rId30" Type="http://schemas.openxmlformats.org/officeDocument/2006/relationships/tags" Target="../tags/tag1508.xml"/><Relationship Id="rId35" Type="http://schemas.openxmlformats.org/officeDocument/2006/relationships/tags" Target="../tags/tag1513.xml"/><Relationship Id="rId43" Type="http://schemas.openxmlformats.org/officeDocument/2006/relationships/tags" Target="../tags/tag1521.xml"/><Relationship Id="rId48" Type="http://schemas.openxmlformats.org/officeDocument/2006/relationships/tags" Target="../tags/tag1526.xml"/><Relationship Id="rId56" Type="http://schemas.openxmlformats.org/officeDocument/2006/relationships/image" Target="../media/image413.emf"/><Relationship Id="rId64" Type="http://schemas.openxmlformats.org/officeDocument/2006/relationships/image" Target="../media/image417.emf"/><Relationship Id="rId69" Type="http://schemas.openxmlformats.org/officeDocument/2006/relationships/oleObject" Target="../embeddings/oleObject412.bin"/><Relationship Id="rId8" Type="http://schemas.openxmlformats.org/officeDocument/2006/relationships/tags" Target="../tags/tag1486.xml"/><Relationship Id="rId51" Type="http://schemas.openxmlformats.org/officeDocument/2006/relationships/tags" Target="../tags/tag1529.xml"/><Relationship Id="rId72" Type="http://schemas.openxmlformats.org/officeDocument/2006/relationships/image" Target="../media/image421.emf"/><Relationship Id="rId3" Type="http://schemas.openxmlformats.org/officeDocument/2006/relationships/tags" Target="../tags/tag1481.xml"/><Relationship Id="rId12" Type="http://schemas.openxmlformats.org/officeDocument/2006/relationships/tags" Target="../tags/tag1490.xml"/><Relationship Id="rId17" Type="http://schemas.openxmlformats.org/officeDocument/2006/relationships/tags" Target="../tags/tag1495.xml"/><Relationship Id="rId25" Type="http://schemas.openxmlformats.org/officeDocument/2006/relationships/tags" Target="../tags/tag1503.xml"/><Relationship Id="rId33" Type="http://schemas.openxmlformats.org/officeDocument/2006/relationships/tags" Target="../tags/tag1511.xml"/><Relationship Id="rId38" Type="http://schemas.openxmlformats.org/officeDocument/2006/relationships/tags" Target="../tags/tag1516.xml"/><Relationship Id="rId46" Type="http://schemas.openxmlformats.org/officeDocument/2006/relationships/tags" Target="../tags/tag1524.xml"/><Relationship Id="rId59" Type="http://schemas.openxmlformats.org/officeDocument/2006/relationships/oleObject" Target="../embeddings/oleObject407.bin"/><Relationship Id="rId67" Type="http://schemas.openxmlformats.org/officeDocument/2006/relationships/oleObject" Target="../embeddings/oleObject411.bin"/><Relationship Id="rId20" Type="http://schemas.openxmlformats.org/officeDocument/2006/relationships/tags" Target="../tags/tag1498.xml"/><Relationship Id="rId41" Type="http://schemas.openxmlformats.org/officeDocument/2006/relationships/tags" Target="../tags/tag1519.xml"/><Relationship Id="rId54" Type="http://schemas.openxmlformats.org/officeDocument/2006/relationships/image" Target="../media/image412.emf"/><Relationship Id="rId62" Type="http://schemas.openxmlformats.org/officeDocument/2006/relationships/image" Target="../media/image416.emf"/><Relationship Id="rId70" Type="http://schemas.openxmlformats.org/officeDocument/2006/relationships/image" Target="../media/image420.emf"/><Relationship Id="rId75" Type="http://schemas.openxmlformats.org/officeDocument/2006/relationships/oleObject" Target="../embeddings/oleObject415.bin"/><Relationship Id="rId1" Type="http://schemas.openxmlformats.org/officeDocument/2006/relationships/tags" Target="../tags/tag1479.xml"/><Relationship Id="rId6" Type="http://schemas.openxmlformats.org/officeDocument/2006/relationships/tags" Target="../tags/tag1484.xml"/><Relationship Id="rId15" Type="http://schemas.openxmlformats.org/officeDocument/2006/relationships/tags" Target="../tags/tag1493.xml"/><Relationship Id="rId23" Type="http://schemas.openxmlformats.org/officeDocument/2006/relationships/tags" Target="../tags/tag1501.xml"/><Relationship Id="rId28" Type="http://schemas.openxmlformats.org/officeDocument/2006/relationships/tags" Target="../tags/tag1506.xml"/><Relationship Id="rId36" Type="http://schemas.openxmlformats.org/officeDocument/2006/relationships/tags" Target="../tags/tag1514.xml"/><Relationship Id="rId49" Type="http://schemas.openxmlformats.org/officeDocument/2006/relationships/tags" Target="../tags/tag1527.xml"/><Relationship Id="rId57" Type="http://schemas.openxmlformats.org/officeDocument/2006/relationships/oleObject" Target="../embeddings/oleObject406.bin"/><Relationship Id="rId10" Type="http://schemas.openxmlformats.org/officeDocument/2006/relationships/tags" Target="../tags/tag1488.xml"/><Relationship Id="rId31" Type="http://schemas.openxmlformats.org/officeDocument/2006/relationships/tags" Target="../tags/tag1509.xml"/><Relationship Id="rId44" Type="http://schemas.openxmlformats.org/officeDocument/2006/relationships/tags" Target="../tags/tag1522.xml"/><Relationship Id="rId52" Type="http://schemas.openxmlformats.org/officeDocument/2006/relationships/slideLayout" Target="../slideLayouts/slideLayout2.xml"/><Relationship Id="rId60" Type="http://schemas.openxmlformats.org/officeDocument/2006/relationships/image" Target="../media/image415.emf"/><Relationship Id="rId65" Type="http://schemas.openxmlformats.org/officeDocument/2006/relationships/oleObject" Target="../embeddings/oleObject410.bin"/><Relationship Id="rId73" Type="http://schemas.openxmlformats.org/officeDocument/2006/relationships/oleObject" Target="../embeddings/oleObject414.bin"/><Relationship Id="rId4" Type="http://schemas.openxmlformats.org/officeDocument/2006/relationships/tags" Target="../tags/tag1482.xml"/><Relationship Id="rId9" Type="http://schemas.openxmlformats.org/officeDocument/2006/relationships/tags" Target="../tags/tag1487.xml"/><Relationship Id="rId13" Type="http://schemas.openxmlformats.org/officeDocument/2006/relationships/tags" Target="../tags/tag1491.xml"/><Relationship Id="rId18" Type="http://schemas.openxmlformats.org/officeDocument/2006/relationships/tags" Target="../tags/tag1496.xml"/><Relationship Id="rId39" Type="http://schemas.openxmlformats.org/officeDocument/2006/relationships/tags" Target="../tags/tag1517.xml"/><Relationship Id="rId34" Type="http://schemas.openxmlformats.org/officeDocument/2006/relationships/tags" Target="../tags/tag1512.xml"/><Relationship Id="rId50" Type="http://schemas.openxmlformats.org/officeDocument/2006/relationships/tags" Target="../tags/tag1528.xml"/><Relationship Id="rId55" Type="http://schemas.openxmlformats.org/officeDocument/2006/relationships/oleObject" Target="../embeddings/oleObject405.bin"/><Relationship Id="rId76" Type="http://schemas.openxmlformats.org/officeDocument/2006/relationships/image" Target="../media/image423.emf"/><Relationship Id="rId7" Type="http://schemas.openxmlformats.org/officeDocument/2006/relationships/tags" Target="../tags/tag1485.xml"/><Relationship Id="rId71" Type="http://schemas.openxmlformats.org/officeDocument/2006/relationships/oleObject" Target="../embeddings/oleObject41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9.bin"/><Relationship Id="rId13" Type="http://schemas.openxmlformats.org/officeDocument/2006/relationships/image" Target="../media/image429.emf"/><Relationship Id="rId3" Type="http://schemas.openxmlformats.org/officeDocument/2006/relationships/image" Target="../media/image424.emf"/><Relationship Id="rId7" Type="http://schemas.openxmlformats.org/officeDocument/2006/relationships/image" Target="../media/image426.emf"/><Relationship Id="rId12" Type="http://schemas.openxmlformats.org/officeDocument/2006/relationships/oleObject" Target="../embeddings/oleObject421.bin"/><Relationship Id="rId2" Type="http://schemas.openxmlformats.org/officeDocument/2006/relationships/oleObject" Target="../embeddings/oleObject4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8.bin"/><Relationship Id="rId11" Type="http://schemas.openxmlformats.org/officeDocument/2006/relationships/image" Target="../media/image428.emf"/><Relationship Id="rId5" Type="http://schemas.openxmlformats.org/officeDocument/2006/relationships/image" Target="../media/image425.emf"/><Relationship Id="rId15" Type="http://schemas.openxmlformats.org/officeDocument/2006/relationships/image" Target="../media/image430.emf"/><Relationship Id="rId10" Type="http://schemas.openxmlformats.org/officeDocument/2006/relationships/oleObject" Target="../embeddings/oleObject420.bin"/><Relationship Id="rId4" Type="http://schemas.openxmlformats.org/officeDocument/2006/relationships/oleObject" Target="../embeddings/oleObject417.bin"/><Relationship Id="rId9" Type="http://schemas.openxmlformats.org/officeDocument/2006/relationships/image" Target="../media/image427.emf"/><Relationship Id="rId14" Type="http://schemas.openxmlformats.org/officeDocument/2006/relationships/oleObject" Target="../embeddings/oleObject422.bin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6.emf"/><Relationship Id="rId18" Type="http://schemas.openxmlformats.org/officeDocument/2006/relationships/oleObject" Target="../embeddings/oleObject431.bin"/><Relationship Id="rId26" Type="http://schemas.openxmlformats.org/officeDocument/2006/relationships/oleObject" Target="../embeddings/oleObject435.bin"/><Relationship Id="rId39" Type="http://schemas.openxmlformats.org/officeDocument/2006/relationships/image" Target="../media/image449.emf"/><Relationship Id="rId21" Type="http://schemas.openxmlformats.org/officeDocument/2006/relationships/image" Target="../media/image440.emf"/><Relationship Id="rId34" Type="http://schemas.openxmlformats.org/officeDocument/2006/relationships/oleObject" Target="../embeddings/oleObject439.bin"/><Relationship Id="rId42" Type="http://schemas.openxmlformats.org/officeDocument/2006/relationships/oleObject" Target="../embeddings/oleObject443.bin"/><Relationship Id="rId47" Type="http://schemas.openxmlformats.org/officeDocument/2006/relationships/image" Target="../media/image453.emf"/><Relationship Id="rId50" Type="http://schemas.openxmlformats.org/officeDocument/2006/relationships/oleObject" Target="../embeddings/oleObject447.bin"/><Relationship Id="rId7" Type="http://schemas.openxmlformats.org/officeDocument/2006/relationships/image" Target="../media/image433.emf"/><Relationship Id="rId2" Type="http://schemas.openxmlformats.org/officeDocument/2006/relationships/oleObject" Target="../embeddings/oleObject423.bin"/><Relationship Id="rId16" Type="http://schemas.openxmlformats.org/officeDocument/2006/relationships/oleObject" Target="../embeddings/oleObject430.bin"/><Relationship Id="rId29" Type="http://schemas.openxmlformats.org/officeDocument/2006/relationships/image" Target="../media/image444.emf"/><Relationship Id="rId11" Type="http://schemas.openxmlformats.org/officeDocument/2006/relationships/image" Target="../media/image435.emf"/><Relationship Id="rId24" Type="http://schemas.openxmlformats.org/officeDocument/2006/relationships/oleObject" Target="../embeddings/oleObject434.bin"/><Relationship Id="rId32" Type="http://schemas.openxmlformats.org/officeDocument/2006/relationships/oleObject" Target="../embeddings/oleObject438.bin"/><Relationship Id="rId37" Type="http://schemas.openxmlformats.org/officeDocument/2006/relationships/image" Target="../media/image448.emf"/><Relationship Id="rId40" Type="http://schemas.openxmlformats.org/officeDocument/2006/relationships/oleObject" Target="../embeddings/oleObject442.bin"/><Relationship Id="rId45" Type="http://schemas.openxmlformats.org/officeDocument/2006/relationships/image" Target="../media/image452.emf"/><Relationship Id="rId5" Type="http://schemas.openxmlformats.org/officeDocument/2006/relationships/image" Target="../media/image432.emf"/><Relationship Id="rId15" Type="http://schemas.openxmlformats.org/officeDocument/2006/relationships/image" Target="../media/image437.emf"/><Relationship Id="rId23" Type="http://schemas.openxmlformats.org/officeDocument/2006/relationships/image" Target="../media/image441.emf"/><Relationship Id="rId28" Type="http://schemas.openxmlformats.org/officeDocument/2006/relationships/oleObject" Target="../embeddings/oleObject436.bin"/><Relationship Id="rId36" Type="http://schemas.openxmlformats.org/officeDocument/2006/relationships/oleObject" Target="../embeddings/oleObject440.bin"/><Relationship Id="rId49" Type="http://schemas.openxmlformats.org/officeDocument/2006/relationships/image" Target="../media/image454.emf"/><Relationship Id="rId10" Type="http://schemas.openxmlformats.org/officeDocument/2006/relationships/oleObject" Target="../embeddings/oleObject427.bin"/><Relationship Id="rId19" Type="http://schemas.openxmlformats.org/officeDocument/2006/relationships/image" Target="../media/image439.emf"/><Relationship Id="rId31" Type="http://schemas.openxmlformats.org/officeDocument/2006/relationships/image" Target="../media/image445.emf"/><Relationship Id="rId44" Type="http://schemas.openxmlformats.org/officeDocument/2006/relationships/oleObject" Target="../embeddings/oleObject444.bin"/><Relationship Id="rId4" Type="http://schemas.openxmlformats.org/officeDocument/2006/relationships/oleObject" Target="../embeddings/oleObject424.bin"/><Relationship Id="rId9" Type="http://schemas.openxmlformats.org/officeDocument/2006/relationships/image" Target="../media/image434.emf"/><Relationship Id="rId14" Type="http://schemas.openxmlformats.org/officeDocument/2006/relationships/oleObject" Target="../embeddings/oleObject429.bin"/><Relationship Id="rId22" Type="http://schemas.openxmlformats.org/officeDocument/2006/relationships/oleObject" Target="../embeddings/oleObject433.bin"/><Relationship Id="rId27" Type="http://schemas.openxmlformats.org/officeDocument/2006/relationships/image" Target="../media/image443.emf"/><Relationship Id="rId30" Type="http://schemas.openxmlformats.org/officeDocument/2006/relationships/oleObject" Target="../embeddings/oleObject437.bin"/><Relationship Id="rId35" Type="http://schemas.openxmlformats.org/officeDocument/2006/relationships/image" Target="../media/image447.emf"/><Relationship Id="rId43" Type="http://schemas.openxmlformats.org/officeDocument/2006/relationships/image" Target="../media/image451.emf"/><Relationship Id="rId48" Type="http://schemas.openxmlformats.org/officeDocument/2006/relationships/oleObject" Target="../embeddings/oleObject446.bin"/><Relationship Id="rId8" Type="http://schemas.openxmlformats.org/officeDocument/2006/relationships/oleObject" Target="../embeddings/oleObject426.bin"/><Relationship Id="rId3" Type="http://schemas.openxmlformats.org/officeDocument/2006/relationships/image" Target="../media/image431.emf"/><Relationship Id="rId12" Type="http://schemas.openxmlformats.org/officeDocument/2006/relationships/oleObject" Target="../embeddings/oleObject428.bin"/><Relationship Id="rId17" Type="http://schemas.openxmlformats.org/officeDocument/2006/relationships/image" Target="../media/image438.emf"/><Relationship Id="rId25" Type="http://schemas.openxmlformats.org/officeDocument/2006/relationships/image" Target="../media/image442.emf"/><Relationship Id="rId33" Type="http://schemas.openxmlformats.org/officeDocument/2006/relationships/image" Target="../media/image446.emf"/><Relationship Id="rId38" Type="http://schemas.openxmlformats.org/officeDocument/2006/relationships/oleObject" Target="../embeddings/oleObject441.bin"/><Relationship Id="rId46" Type="http://schemas.openxmlformats.org/officeDocument/2006/relationships/oleObject" Target="../embeddings/oleObject445.bin"/><Relationship Id="rId20" Type="http://schemas.openxmlformats.org/officeDocument/2006/relationships/oleObject" Target="../embeddings/oleObject432.bin"/><Relationship Id="rId41" Type="http://schemas.openxmlformats.org/officeDocument/2006/relationships/image" Target="../media/image45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25.bin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0.emf"/><Relationship Id="rId18" Type="http://schemas.openxmlformats.org/officeDocument/2006/relationships/oleObject" Target="../embeddings/oleObject456.bin"/><Relationship Id="rId26" Type="http://schemas.openxmlformats.org/officeDocument/2006/relationships/oleObject" Target="../embeddings/oleObject460.bin"/><Relationship Id="rId3" Type="http://schemas.openxmlformats.org/officeDocument/2006/relationships/image" Target="../media/image455.emf"/><Relationship Id="rId21" Type="http://schemas.openxmlformats.org/officeDocument/2006/relationships/image" Target="../media/image464.emf"/><Relationship Id="rId34" Type="http://schemas.openxmlformats.org/officeDocument/2006/relationships/oleObject" Target="../embeddings/oleObject464.bin"/><Relationship Id="rId7" Type="http://schemas.openxmlformats.org/officeDocument/2006/relationships/image" Target="../media/image457.emf"/><Relationship Id="rId12" Type="http://schemas.openxmlformats.org/officeDocument/2006/relationships/oleObject" Target="../embeddings/oleObject453.bin"/><Relationship Id="rId17" Type="http://schemas.openxmlformats.org/officeDocument/2006/relationships/image" Target="../media/image462.emf"/><Relationship Id="rId25" Type="http://schemas.openxmlformats.org/officeDocument/2006/relationships/image" Target="../media/image466.emf"/><Relationship Id="rId33" Type="http://schemas.openxmlformats.org/officeDocument/2006/relationships/image" Target="../media/image470.emf"/><Relationship Id="rId2" Type="http://schemas.openxmlformats.org/officeDocument/2006/relationships/oleObject" Target="../embeddings/oleObject448.bin"/><Relationship Id="rId16" Type="http://schemas.openxmlformats.org/officeDocument/2006/relationships/oleObject" Target="../embeddings/oleObject455.bin"/><Relationship Id="rId20" Type="http://schemas.openxmlformats.org/officeDocument/2006/relationships/oleObject" Target="../embeddings/oleObject457.bin"/><Relationship Id="rId29" Type="http://schemas.openxmlformats.org/officeDocument/2006/relationships/image" Target="../media/image46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50.bin"/><Relationship Id="rId11" Type="http://schemas.openxmlformats.org/officeDocument/2006/relationships/image" Target="../media/image459.emf"/><Relationship Id="rId24" Type="http://schemas.openxmlformats.org/officeDocument/2006/relationships/oleObject" Target="../embeddings/oleObject459.bin"/><Relationship Id="rId32" Type="http://schemas.openxmlformats.org/officeDocument/2006/relationships/oleObject" Target="../embeddings/oleObject463.bin"/><Relationship Id="rId5" Type="http://schemas.openxmlformats.org/officeDocument/2006/relationships/image" Target="../media/image456.emf"/><Relationship Id="rId15" Type="http://schemas.openxmlformats.org/officeDocument/2006/relationships/image" Target="../media/image461.emf"/><Relationship Id="rId23" Type="http://schemas.openxmlformats.org/officeDocument/2006/relationships/image" Target="../media/image465.emf"/><Relationship Id="rId28" Type="http://schemas.openxmlformats.org/officeDocument/2006/relationships/oleObject" Target="../embeddings/oleObject461.bin"/><Relationship Id="rId10" Type="http://schemas.openxmlformats.org/officeDocument/2006/relationships/oleObject" Target="../embeddings/oleObject452.bin"/><Relationship Id="rId19" Type="http://schemas.openxmlformats.org/officeDocument/2006/relationships/image" Target="../media/image463.emf"/><Relationship Id="rId31" Type="http://schemas.openxmlformats.org/officeDocument/2006/relationships/image" Target="../media/image469.emf"/><Relationship Id="rId4" Type="http://schemas.openxmlformats.org/officeDocument/2006/relationships/oleObject" Target="../embeddings/oleObject449.bin"/><Relationship Id="rId9" Type="http://schemas.openxmlformats.org/officeDocument/2006/relationships/image" Target="../media/image458.emf"/><Relationship Id="rId14" Type="http://schemas.openxmlformats.org/officeDocument/2006/relationships/oleObject" Target="../embeddings/oleObject454.bin"/><Relationship Id="rId22" Type="http://schemas.openxmlformats.org/officeDocument/2006/relationships/oleObject" Target="../embeddings/oleObject458.bin"/><Relationship Id="rId27" Type="http://schemas.openxmlformats.org/officeDocument/2006/relationships/image" Target="../media/image467.emf"/><Relationship Id="rId30" Type="http://schemas.openxmlformats.org/officeDocument/2006/relationships/oleObject" Target="../embeddings/oleObject462.bin"/><Relationship Id="rId35" Type="http://schemas.openxmlformats.org/officeDocument/2006/relationships/image" Target="../media/image471.emf"/><Relationship Id="rId8" Type="http://schemas.openxmlformats.org/officeDocument/2006/relationships/oleObject" Target="../embeddings/oleObject451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13" Type="http://schemas.openxmlformats.org/officeDocument/2006/relationships/image" Target="../media/image477.emf"/><Relationship Id="rId18" Type="http://schemas.openxmlformats.org/officeDocument/2006/relationships/oleObject" Target="../embeddings/oleObject473.bin"/><Relationship Id="rId3" Type="http://schemas.openxmlformats.org/officeDocument/2006/relationships/image" Target="../media/image472.emf"/><Relationship Id="rId7" Type="http://schemas.openxmlformats.org/officeDocument/2006/relationships/image" Target="../media/image474.emf"/><Relationship Id="rId12" Type="http://schemas.openxmlformats.org/officeDocument/2006/relationships/oleObject" Target="../embeddings/oleObject470.bin"/><Relationship Id="rId17" Type="http://schemas.openxmlformats.org/officeDocument/2006/relationships/image" Target="../media/image479.emf"/><Relationship Id="rId2" Type="http://schemas.openxmlformats.org/officeDocument/2006/relationships/oleObject" Target="../embeddings/oleObject465.bin"/><Relationship Id="rId16" Type="http://schemas.openxmlformats.org/officeDocument/2006/relationships/oleObject" Target="../embeddings/oleObject47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67.bin"/><Relationship Id="rId11" Type="http://schemas.openxmlformats.org/officeDocument/2006/relationships/image" Target="../media/image476.emf"/><Relationship Id="rId5" Type="http://schemas.openxmlformats.org/officeDocument/2006/relationships/image" Target="../media/image473.emf"/><Relationship Id="rId15" Type="http://schemas.openxmlformats.org/officeDocument/2006/relationships/image" Target="../media/image478.emf"/><Relationship Id="rId10" Type="http://schemas.openxmlformats.org/officeDocument/2006/relationships/oleObject" Target="../embeddings/oleObject469.bin"/><Relationship Id="rId19" Type="http://schemas.openxmlformats.org/officeDocument/2006/relationships/image" Target="../media/image480.emf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75.emf"/><Relationship Id="rId14" Type="http://schemas.openxmlformats.org/officeDocument/2006/relationships/oleObject" Target="../embeddings/oleObject471.bin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41.xml"/><Relationship Id="rId18" Type="http://schemas.openxmlformats.org/officeDocument/2006/relationships/tags" Target="../tags/tag146.xml"/><Relationship Id="rId26" Type="http://schemas.openxmlformats.org/officeDocument/2006/relationships/tags" Target="../tags/tag154.xml"/><Relationship Id="rId39" Type="http://schemas.openxmlformats.org/officeDocument/2006/relationships/image" Target="../media/image30.emf"/><Relationship Id="rId21" Type="http://schemas.openxmlformats.org/officeDocument/2006/relationships/tags" Target="../tags/tag149.xml"/><Relationship Id="rId34" Type="http://schemas.openxmlformats.org/officeDocument/2006/relationships/oleObject" Target="../embeddings/oleObject27.bin"/><Relationship Id="rId42" Type="http://schemas.openxmlformats.org/officeDocument/2006/relationships/oleObject" Target="../embeddings/oleObject31.bin"/><Relationship Id="rId47" Type="http://schemas.openxmlformats.org/officeDocument/2006/relationships/image" Target="../media/image34.emf"/><Relationship Id="rId50" Type="http://schemas.openxmlformats.org/officeDocument/2006/relationships/oleObject" Target="../embeddings/oleObject35.bin"/><Relationship Id="rId55" Type="http://schemas.openxmlformats.org/officeDocument/2006/relationships/image" Target="../media/image38.emf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29" Type="http://schemas.openxmlformats.org/officeDocument/2006/relationships/tags" Target="../tags/tag157.xml"/><Relationship Id="rId11" Type="http://schemas.openxmlformats.org/officeDocument/2006/relationships/tags" Target="../tags/tag139.xml"/><Relationship Id="rId24" Type="http://schemas.openxmlformats.org/officeDocument/2006/relationships/tags" Target="../tags/tag152.xml"/><Relationship Id="rId32" Type="http://schemas.openxmlformats.org/officeDocument/2006/relationships/oleObject" Target="../embeddings/oleObject26.bin"/><Relationship Id="rId37" Type="http://schemas.openxmlformats.org/officeDocument/2006/relationships/image" Target="../media/image29.emf"/><Relationship Id="rId40" Type="http://schemas.openxmlformats.org/officeDocument/2006/relationships/oleObject" Target="../embeddings/oleObject30.bin"/><Relationship Id="rId45" Type="http://schemas.openxmlformats.org/officeDocument/2006/relationships/image" Target="../media/image33.emf"/><Relationship Id="rId53" Type="http://schemas.openxmlformats.org/officeDocument/2006/relationships/image" Target="../media/image37.emf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19" Type="http://schemas.openxmlformats.org/officeDocument/2006/relationships/tags" Target="../tags/tag147.xml"/><Relationship Id="rId31" Type="http://schemas.openxmlformats.org/officeDocument/2006/relationships/slideLayout" Target="../slideLayouts/slideLayout2.xml"/><Relationship Id="rId44" Type="http://schemas.openxmlformats.org/officeDocument/2006/relationships/oleObject" Target="../embeddings/oleObject32.bin"/><Relationship Id="rId52" Type="http://schemas.openxmlformats.org/officeDocument/2006/relationships/oleObject" Target="../embeddings/oleObject36.bin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tags" Target="../tags/tag150.xml"/><Relationship Id="rId27" Type="http://schemas.openxmlformats.org/officeDocument/2006/relationships/tags" Target="../tags/tag155.xml"/><Relationship Id="rId30" Type="http://schemas.openxmlformats.org/officeDocument/2006/relationships/tags" Target="../tags/tag158.xml"/><Relationship Id="rId35" Type="http://schemas.openxmlformats.org/officeDocument/2006/relationships/image" Target="../media/image28.emf"/><Relationship Id="rId43" Type="http://schemas.openxmlformats.org/officeDocument/2006/relationships/image" Target="../media/image32.emf"/><Relationship Id="rId48" Type="http://schemas.openxmlformats.org/officeDocument/2006/relationships/oleObject" Target="../embeddings/oleObject34.bin"/><Relationship Id="rId8" Type="http://schemas.openxmlformats.org/officeDocument/2006/relationships/tags" Target="../tags/tag136.xml"/><Relationship Id="rId51" Type="http://schemas.openxmlformats.org/officeDocument/2006/relationships/image" Target="../media/image36.emf"/><Relationship Id="rId3" Type="http://schemas.openxmlformats.org/officeDocument/2006/relationships/tags" Target="../tags/tag131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5" Type="http://schemas.openxmlformats.org/officeDocument/2006/relationships/tags" Target="../tags/tag153.xml"/><Relationship Id="rId33" Type="http://schemas.openxmlformats.org/officeDocument/2006/relationships/image" Target="../media/image27.emf"/><Relationship Id="rId38" Type="http://schemas.openxmlformats.org/officeDocument/2006/relationships/oleObject" Target="../embeddings/oleObject29.bin"/><Relationship Id="rId46" Type="http://schemas.openxmlformats.org/officeDocument/2006/relationships/oleObject" Target="../embeddings/oleObject33.bin"/><Relationship Id="rId20" Type="http://schemas.openxmlformats.org/officeDocument/2006/relationships/tags" Target="../tags/tag148.xml"/><Relationship Id="rId41" Type="http://schemas.openxmlformats.org/officeDocument/2006/relationships/image" Target="../media/image31.emf"/><Relationship Id="rId54" Type="http://schemas.openxmlformats.org/officeDocument/2006/relationships/oleObject" Target="../embeddings/oleObject37.bin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5" Type="http://schemas.openxmlformats.org/officeDocument/2006/relationships/tags" Target="../tags/tag143.xml"/><Relationship Id="rId23" Type="http://schemas.openxmlformats.org/officeDocument/2006/relationships/tags" Target="../tags/tag151.xml"/><Relationship Id="rId28" Type="http://schemas.openxmlformats.org/officeDocument/2006/relationships/tags" Target="../tags/tag156.xml"/><Relationship Id="rId36" Type="http://schemas.openxmlformats.org/officeDocument/2006/relationships/oleObject" Target="../embeddings/oleObject28.bin"/><Relationship Id="rId49" Type="http://schemas.openxmlformats.org/officeDocument/2006/relationships/image" Target="../media/image35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7.bin"/><Relationship Id="rId13" Type="http://schemas.openxmlformats.org/officeDocument/2006/relationships/image" Target="../media/image486.emf"/><Relationship Id="rId18" Type="http://schemas.openxmlformats.org/officeDocument/2006/relationships/oleObject" Target="../embeddings/oleObject482.bin"/><Relationship Id="rId26" Type="http://schemas.openxmlformats.org/officeDocument/2006/relationships/oleObject" Target="../embeddings/oleObject486.bin"/><Relationship Id="rId3" Type="http://schemas.openxmlformats.org/officeDocument/2006/relationships/image" Target="../media/image481.emf"/><Relationship Id="rId21" Type="http://schemas.openxmlformats.org/officeDocument/2006/relationships/image" Target="../media/image490.emf"/><Relationship Id="rId7" Type="http://schemas.openxmlformats.org/officeDocument/2006/relationships/image" Target="../media/image483.emf"/><Relationship Id="rId12" Type="http://schemas.openxmlformats.org/officeDocument/2006/relationships/oleObject" Target="../embeddings/oleObject479.bin"/><Relationship Id="rId17" Type="http://schemas.openxmlformats.org/officeDocument/2006/relationships/image" Target="../media/image488.emf"/><Relationship Id="rId25" Type="http://schemas.openxmlformats.org/officeDocument/2006/relationships/image" Target="../media/image492.emf"/><Relationship Id="rId2" Type="http://schemas.openxmlformats.org/officeDocument/2006/relationships/oleObject" Target="../embeddings/oleObject474.bin"/><Relationship Id="rId16" Type="http://schemas.openxmlformats.org/officeDocument/2006/relationships/oleObject" Target="../embeddings/oleObject481.bin"/><Relationship Id="rId20" Type="http://schemas.openxmlformats.org/officeDocument/2006/relationships/oleObject" Target="../embeddings/oleObject48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6.bin"/><Relationship Id="rId11" Type="http://schemas.openxmlformats.org/officeDocument/2006/relationships/image" Target="../media/image485.emf"/><Relationship Id="rId24" Type="http://schemas.openxmlformats.org/officeDocument/2006/relationships/oleObject" Target="../embeddings/oleObject485.bin"/><Relationship Id="rId5" Type="http://schemas.openxmlformats.org/officeDocument/2006/relationships/image" Target="../media/image482.emf"/><Relationship Id="rId15" Type="http://schemas.openxmlformats.org/officeDocument/2006/relationships/image" Target="../media/image487.emf"/><Relationship Id="rId23" Type="http://schemas.openxmlformats.org/officeDocument/2006/relationships/image" Target="../media/image491.emf"/><Relationship Id="rId10" Type="http://schemas.openxmlformats.org/officeDocument/2006/relationships/oleObject" Target="../embeddings/oleObject478.bin"/><Relationship Id="rId19" Type="http://schemas.openxmlformats.org/officeDocument/2006/relationships/image" Target="../media/image489.emf"/><Relationship Id="rId4" Type="http://schemas.openxmlformats.org/officeDocument/2006/relationships/oleObject" Target="../embeddings/oleObject475.bin"/><Relationship Id="rId9" Type="http://schemas.openxmlformats.org/officeDocument/2006/relationships/image" Target="../media/image484.emf"/><Relationship Id="rId14" Type="http://schemas.openxmlformats.org/officeDocument/2006/relationships/oleObject" Target="../embeddings/oleObject480.bin"/><Relationship Id="rId22" Type="http://schemas.openxmlformats.org/officeDocument/2006/relationships/oleObject" Target="../embeddings/oleObject484.bin"/><Relationship Id="rId27" Type="http://schemas.openxmlformats.org/officeDocument/2006/relationships/image" Target="../media/image493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0.bin"/><Relationship Id="rId13" Type="http://schemas.openxmlformats.org/officeDocument/2006/relationships/image" Target="../media/image499.emf"/><Relationship Id="rId18" Type="http://schemas.openxmlformats.org/officeDocument/2006/relationships/oleObject" Target="../embeddings/oleObject495.bin"/><Relationship Id="rId3" Type="http://schemas.openxmlformats.org/officeDocument/2006/relationships/image" Target="../media/image494.emf"/><Relationship Id="rId21" Type="http://schemas.openxmlformats.org/officeDocument/2006/relationships/image" Target="../media/image503.emf"/><Relationship Id="rId7" Type="http://schemas.openxmlformats.org/officeDocument/2006/relationships/image" Target="../media/image496.emf"/><Relationship Id="rId12" Type="http://schemas.openxmlformats.org/officeDocument/2006/relationships/oleObject" Target="../embeddings/oleObject492.bin"/><Relationship Id="rId17" Type="http://schemas.openxmlformats.org/officeDocument/2006/relationships/image" Target="../media/image501.emf"/><Relationship Id="rId2" Type="http://schemas.openxmlformats.org/officeDocument/2006/relationships/oleObject" Target="../embeddings/oleObject487.bin"/><Relationship Id="rId16" Type="http://schemas.openxmlformats.org/officeDocument/2006/relationships/oleObject" Target="../embeddings/oleObject494.bin"/><Relationship Id="rId20" Type="http://schemas.openxmlformats.org/officeDocument/2006/relationships/oleObject" Target="../embeddings/oleObject49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9.bin"/><Relationship Id="rId11" Type="http://schemas.openxmlformats.org/officeDocument/2006/relationships/image" Target="../media/image498.emf"/><Relationship Id="rId5" Type="http://schemas.openxmlformats.org/officeDocument/2006/relationships/image" Target="../media/image495.emf"/><Relationship Id="rId15" Type="http://schemas.openxmlformats.org/officeDocument/2006/relationships/image" Target="../media/image500.emf"/><Relationship Id="rId23" Type="http://schemas.openxmlformats.org/officeDocument/2006/relationships/image" Target="../media/image504.emf"/><Relationship Id="rId10" Type="http://schemas.openxmlformats.org/officeDocument/2006/relationships/oleObject" Target="../embeddings/oleObject491.bin"/><Relationship Id="rId19" Type="http://schemas.openxmlformats.org/officeDocument/2006/relationships/image" Target="../media/image502.emf"/><Relationship Id="rId4" Type="http://schemas.openxmlformats.org/officeDocument/2006/relationships/oleObject" Target="../embeddings/oleObject488.bin"/><Relationship Id="rId9" Type="http://schemas.openxmlformats.org/officeDocument/2006/relationships/image" Target="../media/image497.emf"/><Relationship Id="rId14" Type="http://schemas.openxmlformats.org/officeDocument/2006/relationships/oleObject" Target="../embeddings/oleObject493.bin"/><Relationship Id="rId22" Type="http://schemas.openxmlformats.org/officeDocument/2006/relationships/oleObject" Target="../embeddings/oleObject497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1.bin"/><Relationship Id="rId13" Type="http://schemas.openxmlformats.org/officeDocument/2006/relationships/image" Target="../media/image510.emf"/><Relationship Id="rId18" Type="http://schemas.openxmlformats.org/officeDocument/2006/relationships/oleObject" Target="../embeddings/oleObject506.bin"/><Relationship Id="rId26" Type="http://schemas.openxmlformats.org/officeDocument/2006/relationships/oleObject" Target="../embeddings/oleObject510.bin"/><Relationship Id="rId3" Type="http://schemas.openxmlformats.org/officeDocument/2006/relationships/image" Target="../media/image505.emf"/><Relationship Id="rId21" Type="http://schemas.openxmlformats.org/officeDocument/2006/relationships/image" Target="../media/image514.emf"/><Relationship Id="rId7" Type="http://schemas.openxmlformats.org/officeDocument/2006/relationships/image" Target="../media/image507.emf"/><Relationship Id="rId12" Type="http://schemas.openxmlformats.org/officeDocument/2006/relationships/oleObject" Target="../embeddings/oleObject503.bin"/><Relationship Id="rId17" Type="http://schemas.openxmlformats.org/officeDocument/2006/relationships/image" Target="../media/image512.emf"/><Relationship Id="rId25" Type="http://schemas.openxmlformats.org/officeDocument/2006/relationships/image" Target="../media/image516.emf"/><Relationship Id="rId2" Type="http://schemas.openxmlformats.org/officeDocument/2006/relationships/oleObject" Target="../embeddings/oleObject498.bin"/><Relationship Id="rId16" Type="http://schemas.openxmlformats.org/officeDocument/2006/relationships/oleObject" Target="../embeddings/oleObject505.bin"/><Relationship Id="rId20" Type="http://schemas.openxmlformats.org/officeDocument/2006/relationships/oleObject" Target="../embeddings/oleObject507.bin"/><Relationship Id="rId29" Type="http://schemas.openxmlformats.org/officeDocument/2006/relationships/image" Target="../media/image51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00.bin"/><Relationship Id="rId11" Type="http://schemas.openxmlformats.org/officeDocument/2006/relationships/image" Target="../media/image509.emf"/><Relationship Id="rId24" Type="http://schemas.openxmlformats.org/officeDocument/2006/relationships/oleObject" Target="../embeddings/oleObject509.bin"/><Relationship Id="rId5" Type="http://schemas.openxmlformats.org/officeDocument/2006/relationships/image" Target="../media/image506.emf"/><Relationship Id="rId15" Type="http://schemas.openxmlformats.org/officeDocument/2006/relationships/image" Target="../media/image511.emf"/><Relationship Id="rId23" Type="http://schemas.openxmlformats.org/officeDocument/2006/relationships/image" Target="../media/image515.emf"/><Relationship Id="rId28" Type="http://schemas.openxmlformats.org/officeDocument/2006/relationships/oleObject" Target="../embeddings/oleObject511.bin"/><Relationship Id="rId10" Type="http://schemas.openxmlformats.org/officeDocument/2006/relationships/oleObject" Target="../embeddings/oleObject502.bin"/><Relationship Id="rId19" Type="http://schemas.openxmlformats.org/officeDocument/2006/relationships/image" Target="../media/image513.emf"/><Relationship Id="rId31" Type="http://schemas.openxmlformats.org/officeDocument/2006/relationships/image" Target="../media/image519.emf"/><Relationship Id="rId4" Type="http://schemas.openxmlformats.org/officeDocument/2006/relationships/oleObject" Target="../embeddings/oleObject499.bin"/><Relationship Id="rId9" Type="http://schemas.openxmlformats.org/officeDocument/2006/relationships/image" Target="../media/image508.emf"/><Relationship Id="rId14" Type="http://schemas.openxmlformats.org/officeDocument/2006/relationships/oleObject" Target="../embeddings/oleObject504.bin"/><Relationship Id="rId22" Type="http://schemas.openxmlformats.org/officeDocument/2006/relationships/oleObject" Target="../embeddings/oleObject508.bin"/><Relationship Id="rId27" Type="http://schemas.openxmlformats.org/officeDocument/2006/relationships/image" Target="../media/image517.emf"/><Relationship Id="rId30" Type="http://schemas.openxmlformats.org/officeDocument/2006/relationships/oleObject" Target="../embeddings/oleObject512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6.bin"/><Relationship Id="rId13" Type="http://schemas.openxmlformats.org/officeDocument/2006/relationships/image" Target="../media/image525.emf"/><Relationship Id="rId3" Type="http://schemas.openxmlformats.org/officeDocument/2006/relationships/image" Target="../media/image520.emf"/><Relationship Id="rId7" Type="http://schemas.openxmlformats.org/officeDocument/2006/relationships/image" Target="../media/image522.emf"/><Relationship Id="rId12" Type="http://schemas.openxmlformats.org/officeDocument/2006/relationships/oleObject" Target="../embeddings/oleObject518.bin"/><Relationship Id="rId2" Type="http://schemas.openxmlformats.org/officeDocument/2006/relationships/oleObject" Target="../embeddings/oleObject5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15.bin"/><Relationship Id="rId11" Type="http://schemas.openxmlformats.org/officeDocument/2006/relationships/image" Target="../media/image524.emf"/><Relationship Id="rId5" Type="http://schemas.openxmlformats.org/officeDocument/2006/relationships/image" Target="../media/image521.emf"/><Relationship Id="rId10" Type="http://schemas.openxmlformats.org/officeDocument/2006/relationships/oleObject" Target="../embeddings/oleObject517.bin"/><Relationship Id="rId4" Type="http://schemas.openxmlformats.org/officeDocument/2006/relationships/oleObject" Target="../embeddings/oleObject514.bin"/><Relationship Id="rId9" Type="http://schemas.openxmlformats.org/officeDocument/2006/relationships/image" Target="../media/image523.emf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.emf"/><Relationship Id="rId18" Type="http://schemas.openxmlformats.org/officeDocument/2006/relationships/oleObject" Target="../embeddings/oleObject527.bin"/><Relationship Id="rId26" Type="http://schemas.openxmlformats.org/officeDocument/2006/relationships/oleObject" Target="../embeddings/oleObject531.bin"/><Relationship Id="rId39" Type="http://schemas.openxmlformats.org/officeDocument/2006/relationships/image" Target="../media/image544.emf"/><Relationship Id="rId21" Type="http://schemas.openxmlformats.org/officeDocument/2006/relationships/image" Target="../media/image535.emf"/><Relationship Id="rId34" Type="http://schemas.openxmlformats.org/officeDocument/2006/relationships/oleObject" Target="../embeddings/oleObject535.bin"/><Relationship Id="rId42" Type="http://schemas.openxmlformats.org/officeDocument/2006/relationships/oleObject" Target="../embeddings/oleObject539.bin"/><Relationship Id="rId47" Type="http://schemas.openxmlformats.org/officeDocument/2006/relationships/image" Target="../media/image548.emf"/><Relationship Id="rId50" Type="http://schemas.openxmlformats.org/officeDocument/2006/relationships/oleObject" Target="../embeddings/oleObject543.bin"/><Relationship Id="rId55" Type="http://schemas.openxmlformats.org/officeDocument/2006/relationships/image" Target="../media/image552.emf"/><Relationship Id="rId7" Type="http://schemas.openxmlformats.org/officeDocument/2006/relationships/image" Target="../media/image528.emf"/><Relationship Id="rId2" Type="http://schemas.openxmlformats.org/officeDocument/2006/relationships/oleObject" Target="../embeddings/oleObject519.bin"/><Relationship Id="rId16" Type="http://schemas.openxmlformats.org/officeDocument/2006/relationships/oleObject" Target="../embeddings/oleObject526.bin"/><Relationship Id="rId29" Type="http://schemas.openxmlformats.org/officeDocument/2006/relationships/image" Target="../media/image539.emf"/><Relationship Id="rId11" Type="http://schemas.openxmlformats.org/officeDocument/2006/relationships/image" Target="../media/image530.emf"/><Relationship Id="rId24" Type="http://schemas.openxmlformats.org/officeDocument/2006/relationships/oleObject" Target="../embeddings/oleObject530.bin"/><Relationship Id="rId32" Type="http://schemas.openxmlformats.org/officeDocument/2006/relationships/oleObject" Target="../embeddings/oleObject534.bin"/><Relationship Id="rId37" Type="http://schemas.openxmlformats.org/officeDocument/2006/relationships/image" Target="../media/image543.emf"/><Relationship Id="rId40" Type="http://schemas.openxmlformats.org/officeDocument/2006/relationships/oleObject" Target="../embeddings/oleObject538.bin"/><Relationship Id="rId45" Type="http://schemas.openxmlformats.org/officeDocument/2006/relationships/image" Target="../media/image547.emf"/><Relationship Id="rId53" Type="http://schemas.openxmlformats.org/officeDocument/2006/relationships/image" Target="../media/image551.emf"/><Relationship Id="rId58" Type="http://schemas.openxmlformats.org/officeDocument/2006/relationships/oleObject" Target="../embeddings/oleObject547.bin"/><Relationship Id="rId5" Type="http://schemas.openxmlformats.org/officeDocument/2006/relationships/image" Target="../media/image527.emf"/><Relationship Id="rId61" Type="http://schemas.openxmlformats.org/officeDocument/2006/relationships/image" Target="../media/image555.emf"/><Relationship Id="rId19" Type="http://schemas.openxmlformats.org/officeDocument/2006/relationships/image" Target="../media/image534.emf"/><Relationship Id="rId14" Type="http://schemas.openxmlformats.org/officeDocument/2006/relationships/oleObject" Target="../embeddings/oleObject525.bin"/><Relationship Id="rId22" Type="http://schemas.openxmlformats.org/officeDocument/2006/relationships/oleObject" Target="../embeddings/oleObject529.bin"/><Relationship Id="rId27" Type="http://schemas.openxmlformats.org/officeDocument/2006/relationships/image" Target="../media/image538.emf"/><Relationship Id="rId30" Type="http://schemas.openxmlformats.org/officeDocument/2006/relationships/oleObject" Target="../embeddings/oleObject533.bin"/><Relationship Id="rId35" Type="http://schemas.openxmlformats.org/officeDocument/2006/relationships/image" Target="../media/image542.emf"/><Relationship Id="rId43" Type="http://schemas.openxmlformats.org/officeDocument/2006/relationships/image" Target="../media/image546.emf"/><Relationship Id="rId48" Type="http://schemas.openxmlformats.org/officeDocument/2006/relationships/oleObject" Target="../embeddings/oleObject542.bin"/><Relationship Id="rId56" Type="http://schemas.openxmlformats.org/officeDocument/2006/relationships/oleObject" Target="../embeddings/oleObject546.bin"/><Relationship Id="rId8" Type="http://schemas.openxmlformats.org/officeDocument/2006/relationships/oleObject" Target="../embeddings/oleObject522.bin"/><Relationship Id="rId51" Type="http://schemas.openxmlformats.org/officeDocument/2006/relationships/image" Target="../media/image550.emf"/><Relationship Id="rId3" Type="http://schemas.openxmlformats.org/officeDocument/2006/relationships/image" Target="../media/image526.emf"/><Relationship Id="rId12" Type="http://schemas.openxmlformats.org/officeDocument/2006/relationships/oleObject" Target="../embeddings/oleObject524.bin"/><Relationship Id="rId17" Type="http://schemas.openxmlformats.org/officeDocument/2006/relationships/image" Target="../media/image533.emf"/><Relationship Id="rId25" Type="http://schemas.openxmlformats.org/officeDocument/2006/relationships/image" Target="../media/image537.emf"/><Relationship Id="rId33" Type="http://schemas.openxmlformats.org/officeDocument/2006/relationships/image" Target="../media/image541.emf"/><Relationship Id="rId38" Type="http://schemas.openxmlformats.org/officeDocument/2006/relationships/oleObject" Target="../embeddings/oleObject537.bin"/><Relationship Id="rId46" Type="http://schemas.openxmlformats.org/officeDocument/2006/relationships/oleObject" Target="../embeddings/oleObject541.bin"/><Relationship Id="rId59" Type="http://schemas.openxmlformats.org/officeDocument/2006/relationships/image" Target="../media/image554.emf"/><Relationship Id="rId20" Type="http://schemas.openxmlformats.org/officeDocument/2006/relationships/oleObject" Target="../embeddings/oleObject528.bin"/><Relationship Id="rId41" Type="http://schemas.openxmlformats.org/officeDocument/2006/relationships/image" Target="../media/image545.emf"/><Relationship Id="rId54" Type="http://schemas.openxmlformats.org/officeDocument/2006/relationships/oleObject" Target="../embeddings/oleObject54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21.bin"/><Relationship Id="rId15" Type="http://schemas.openxmlformats.org/officeDocument/2006/relationships/image" Target="../media/image532.emf"/><Relationship Id="rId23" Type="http://schemas.openxmlformats.org/officeDocument/2006/relationships/image" Target="../media/image536.emf"/><Relationship Id="rId28" Type="http://schemas.openxmlformats.org/officeDocument/2006/relationships/oleObject" Target="../embeddings/oleObject532.bin"/><Relationship Id="rId36" Type="http://schemas.openxmlformats.org/officeDocument/2006/relationships/oleObject" Target="../embeddings/oleObject536.bin"/><Relationship Id="rId49" Type="http://schemas.openxmlformats.org/officeDocument/2006/relationships/image" Target="../media/image549.emf"/><Relationship Id="rId57" Type="http://schemas.openxmlformats.org/officeDocument/2006/relationships/image" Target="../media/image553.emf"/><Relationship Id="rId10" Type="http://schemas.openxmlformats.org/officeDocument/2006/relationships/oleObject" Target="../embeddings/oleObject523.bin"/><Relationship Id="rId31" Type="http://schemas.openxmlformats.org/officeDocument/2006/relationships/image" Target="../media/image540.emf"/><Relationship Id="rId44" Type="http://schemas.openxmlformats.org/officeDocument/2006/relationships/oleObject" Target="../embeddings/oleObject540.bin"/><Relationship Id="rId52" Type="http://schemas.openxmlformats.org/officeDocument/2006/relationships/oleObject" Target="../embeddings/oleObject544.bin"/><Relationship Id="rId60" Type="http://schemas.openxmlformats.org/officeDocument/2006/relationships/oleObject" Target="../embeddings/oleObject548.bin"/><Relationship Id="rId4" Type="http://schemas.openxmlformats.org/officeDocument/2006/relationships/oleObject" Target="../embeddings/oleObject520.bin"/><Relationship Id="rId9" Type="http://schemas.openxmlformats.org/officeDocument/2006/relationships/image" Target="../media/image52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image" Target="../media/image38.png"/><Relationship Id="rId4" Type="http://schemas.openxmlformats.org/officeDocument/2006/relationships/tags" Target="../tags/tag1590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186.xml"/><Relationship Id="rId21" Type="http://schemas.openxmlformats.org/officeDocument/2006/relationships/tags" Target="../tags/tag181.xml"/><Relationship Id="rId42" Type="http://schemas.openxmlformats.org/officeDocument/2006/relationships/tags" Target="../tags/tag202.xml"/><Relationship Id="rId47" Type="http://schemas.openxmlformats.org/officeDocument/2006/relationships/slideLayout" Target="../slideLayouts/slideLayout2.xml"/><Relationship Id="rId63" Type="http://schemas.openxmlformats.org/officeDocument/2006/relationships/image" Target="../media/image46.emf"/><Relationship Id="rId68" Type="http://schemas.openxmlformats.org/officeDocument/2006/relationships/oleObject" Target="../embeddings/oleObject48.bin"/><Relationship Id="rId7" Type="http://schemas.openxmlformats.org/officeDocument/2006/relationships/tags" Target="../tags/tag167.xml"/><Relationship Id="rId71" Type="http://schemas.openxmlformats.org/officeDocument/2006/relationships/image" Target="../media/image50.emf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29" Type="http://schemas.openxmlformats.org/officeDocument/2006/relationships/tags" Target="../tags/tag189.xml"/><Relationship Id="rId11" Type="http://schemas.openxmlformats.org/officeDocument/2006/relationships/tags" Target="../tags/tag171.xml"/><Relationship Id="rId24" Type="http://schemas.openxmlformats.org/officeDocument/2006/relationships/tags" Target="../tags/tag184.xml"/><Relationship Id="rId32" Type="http://schemas.openxmlformats.org/officeDocument/2006/relationships/tags" Target="../tags/tag192.xml"/><Relationship Id="rId37" Type="http://schemas.openxmlformats.org/officeDocument/2006/relationships/tags" Target="../tags/tag197.xml"/><Relationship Id="rId40" Type="http://schemas.openxmlformats.org/officeDocument/2006/relationships/tags" Target="../tags/tag200.xml"/><Relationship Id="rId45" Type="http://schemas.openxmlformats.org/officeDocument/2006/relationships/tags" Target="../tags/tag205.xml"/><Relationship Id="rId53" Type="http://schemas.openxmlformats.org/officeDocument/2006/relationships/image" Target="../media/image41.emf"/><Relationship Id="rId58" Type="http://schemas.openxmlformats.org/officeDocument/2006/relationships/oleObject" Target="../embeddings/oleObject43.bin"/><Relationship Id="rId66" Type="http://schemas.openxmlformats.org/officeDocument/2006/relationships/oleObject" Target="../embeddings/oleObject47.bin"/><Relationship Id="rId5" Type="http://schemas.openxmlformats.org/officeDocument/2006/relationships/tags" Target="../tags/tag165.xml"/><Relationship Id="rId61" Type="http://schemas.openxmlformats.org/officeDocument/2006/relationships/image" Target="../media/image45.emf"/><Relationship Id="rId19" Type="http://schemas.openxmlformats.org/officeDocument/2006/relationships/tags" Target="../tags/tag179.xml"/><Relationship Id="rId14" Type="http://schemas.openxmlformats.org/officeDocument/2006/relationships/tags" Target="../tags/tag174.xml"/><Relationship Id="rId22" Type="http://schemas.openxmlformats.org/officeDocument/2006/relationships/tags" Target="../tags/tag182.xml"/><Relationship Id="rId27" Type="http://schemas.openxmlformats.org/officeDocument/2006/relationships/tags" Target="../tags/tag187.xml"/><Relationship Id="rId30" Type="http://schemas.openxmlformats.org/officeDocument/2006/relationships/tags" Target="../tags/tag190.xml"/><Relationship Id="rId35" Type="http://schemas.openxmlformats.org/officeDocument/2006/relationships/tags" Target="../tags/tag195.xml"/><Relationship Id="rId43" Type="http://schemas.openxmlformats.org/officeDocument/2006/relationships/tags" Target="../tags/tag203.xml"/><Relationship Id="rId48" Type="http://schemas.openxmlformats.org/officeDocument/2006/relationships/oleObject" Target="../embeddings/oleObject38.bin"/><Relationship Id="rId56" Type="http://schemas.openxmlformats.org/officeDocument/2006/relationships/oleObject" Target="../embeddings/oleObject42.bin"/><Relationship Id="rId64" Type="http://schemas.openxmlformats.org/officeDocument/2006/relationships/oleObject" Target="../embeddings/oleObject46.bin"/><Relationship Id="rId69" Type="http://schemas.openxmlformats.org/officeDocument/2006/relationships/image" Target="../media/image49.emf"/><Relationship Id="rId8" Type="http://schemas.openxmlformats.org/officeDocument/2006/relationships/tags" Target="../tags/tag168.xml"/><Relationship Id="rId51" Type="http://schemas.openxmlformats.org/officeDocument/2006/relationships/image" Target="../media/image40.emf"/><Relationship Id="rId3" Type="http://schemas.openxmlformats.org/officeDocument/2006/relationships/tags" Target="../tags/tag163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5" Type="http://schemas.openxmlformats.org/officeDocument/2006/relationships/tags" Target="../tags/tag185.xml"/><Relationship Id="rId33" Type="http://schemas.openxmlformats.org/officeDocument/2006/relationships/tags" Target="../tags/tag193.xml"/><Relationship Id="rId38" Type="http://schemas.openxmlformats.org/officeDocument/2006/relationships/tags" Target="../tags/tag198.xml"/><Relationship Id="rId46" Type="http://schemas.openxmlformats.org/officeDocument/2006/relationships/tags" Target="../tags/tag206.xml"/><Relationship Id="rId59" Type="http://schemas.openxmlformats.org/officeDocument/2006/relationships/image" Target="../media/image44.emf"/><Relationship Id="rId67" Type="http://schemas.openxmlformats.org/officeDocument/2006/relationships/image" Target="../media/image48.emf"/><Relationship Id="rId20" Type="http://schemas.openxmlformats.org/officeDocument/2006/relationships/tags" Target="../tags/tag180.xml"/><Relationship Id="rId41" Type="http://schemas.openxmlformats.org/officeDocument/2006/relationships/tags" Target="../tags/tag201.xml"/><Relationship Id="rId54" Type="http://schemas.openxmlformats.org/officeDocument/2006/relationships/oleObject" Target="../embeddings/oleObject41.bin"/><Relationship Id="rId62" Type="http://schemas.openxmlformats.org/officeDocument/2006/relationships/oleObject" Target="../embeddings/oleObject45.bin"/><Relationship Id="rId70" Type="http://schemas.openxmlformats.org/officeDocument/2006/relationships/oleObject" Target="../embeddings/oleObject49.bin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5" Type="http://schemas.openxmlformats.org/officeDocument/2006/relationships/tags" Target="../tags/tag175.xml"/><Relationship Id="rId23" Type="http://schemas.openxmlformats.org/officeDocument/2006/relationships/tags" Target="../tags/tag183.xml"/><Relationship Id="rId28" Type="http://schemas.openxmlformats.org/officeDocument/2006/relationships/tags" Target="../tags/tag188.xml"/><Relationship Id="rId36" Type="http://schemas.openxmlformats.org/officeDocument/2006/relationships/tags" Target="../tags/tag196.xml"/><Relationship Id="rId49" Type="http://schemas.openxmlformats.org/officeDocument/2006/relationships/image" Target="../media/image39.emf"/><Relationship Id="rId57" Type="http://schemas.openxmlformats.org/officeDocument/2006/relationships/image" Target="../media/image43.emf"/><Relationship Id="rId10" Type="http://schemas.openxmlformats.org/officeDocument/2006/relationships/tags" Target="../tags/tag170.xml"/><Relationship Id="rId31" Type="http://schemas.openxmlformats.org/officeDocument/2006/relationships/tags" Target="../tags/tag191.xml"/><Relationship Id="rId44" Type="http://schemas.openxmlformats.org/officeDocument/2006/relationships/tags" Target="../tags/tag204.xml"/><Relationship Id="rId52" Type="http://schemas.openxmlformats.org/officeDocument/2006/relationships/oleObject" Target="../embeddings/oleObject40.bin"/><Relationship Id="rId60" Type="http://schemas.openxmlformats.org/officeDocument/2006/relationships/oleObject" Target="../embeddings/oleObject44.bin"/><Relationship Id="rId65" Type="http://schemas.openxmlformats.org/officeDocument/2006/relationships/image" Target="../media/image47.emf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3" Type="http://schemas.openxmlformats.org/officeDocument/2006/relationships/tags" Target="../tags/tag173.xml"/><Relationship Id="rId18" Type="http://schemas.openxmlformats.org/officeDocument/2006/relationships/tags" Target="../tags/tag178.xml"/><Relationship Id="rId39" Type="http://schemas.openxmlformats.org/officeDocument/2006/relationships/tags" Target="../tags/tag199.xml"/><Relationship Id="rId34" Type="http://schemas.openxmlformats.org/officeDocument/2006/relationships/tags" Target="../tags/tag194.xml"/><Relationship Id="rId50" Type="http://schemas.openxmlformats.org/officeDocument/2006/relationships/oleObject" Target="../embeddings/oleObject39.bin"/><Relationship Id="rId55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232.xml"/><Relationship Id="rId21" Type="http://schemas.openxmlformats.org/officeDocument/2006/relationships/tags" Target="../tags/tag227.xml"/><Relationship Id="rId42" Type="http://schemas.openxmlformats.org/officeDocument/2006/relationships/tags" Target="../tags/tag248.xml"/><Relationship Id="rId47" Type="http://schemas.openxmlformats.org/officeDocument/2006/relationships/tags" Target="../tags/tag253.xml"/><Relationship Id="rId63" Type="http://schemas.openxmlformats.org/officeDocument/2006/relationships/image" Target="../media/image56.emf"/><Relationship Id="rId68" Type="http://schemas.openxmlformats.org/officeDocument/2006/relationships/oleObject" Target="../embeddings/oleObject58.bin"/><Relationship Id="rId16" Type="http://schemas.openxmlformats.org/officeDocument/2006/relationships/tags" Target="../tags/tag222.xml"/><Relationship Id="rId11" Type="http://schemas.openxmlformats.org/officeDocument/2006/relationships/tags" Target="../tags/tag217.xml"/><Relationship Id="rId32" Type="http://schemas.openxmlformats.org/officeDocument/2006/relationships/tags" Target="../tags/tag238.xml"/><Relationship Id="rId37" Type="http://schemas.openxmlformats.org/officeDocument/2006/relationships/tags" Target="../tags/tag243.xml"/><Relationship Id="rId53" Type="http://schemas.openxmlformats.org/officeDocument/2006/relationships/image" Target="../media/image51.emf"/><Relationship Id="rId58" Type="http://schemas.openxmlformats.org/officeDocument/2006/relationships/oleObject" Target="../embeddings/oleObject53.bin"/><Relationship Id="rId74" Type="http://schemas.openxmlformats.org/officeDocument/2006/relationships/oleObject" Target="../embeddings/oleObject61.bin"/><Relationship Id="rId79" Type="http://schemas.openxmlformats.org/officeDocument/2006/relationships/image" Target="../media/image64.emf"/><Relationship Id="rId5" Type="http://schemas.openxmlformats.org/officeDocument/2006/relationships/tags" Target="../tags/tag211.xml"/><Relationship Id="rId61" Type="http://schemas.openxmlformats.org/officeDocument/2006/relationships/image" Target="../media/image55.emf"/><Relationship Id="rId19" Type="http://schemas.openxmlformats.org/officeDocument/2006/relationships/tags" Target="../tags/tag225.xml"/><Relationship Id="rId14" Type="http://schemas.openxmlformats.org/officeDocument/2006/relationships/tags" Target="../tags/tag220.xml"/><Relationship Id="rId22" Type="http://schemas.openxmlformats.org/officeDocument/2006/relationships/tags" Target="../tags/tag228.xml"/><Relationship Id="rId27" Type="http://schemas.openxmlformats.org/officeDocument/2006/relationships/tags" Target="../tags/tag233.xml"/><Relationship Id="rId30" Type="http://schemas.openxmlformats.org/officeDocument/2006/relationships/tags" Target="../tags/tag236.xml"/><Relationship Id="rId35" Type="http://schemas.openxmlformats.org/officeDocument/2006/relationships/tags" Target="../tags/tag241.xml"/><Relationship Id="rId43" Type="http://schemas.openxmlformats.org/officeDocument/2006/relationships/tags" Target="../tags/tag249.xml"/><Relationship Id="rId48" Type="http://schemas.openxmlformats.org/officeDocument/2006/relationships/tags" Target="../tags/tag254.xml"/><Relationship Id="rId56" Type="http://schemas.openxmlformats.org/officeDocument/2006/relationships/oleObject" Target="../embeddings/oleObject52.bin"/><Relationship Id="rId64" Type="http://schemas.openxmlformats.org/officeDocument/2006/relationships/oleObject" Target="../embeddings/oleObject56.bin"/><Relationship Id="rId69" Type="http://schemas.openxmlformats.org/officeDocument/2006/relationships/image" Target="../media/image59.emf"/><Relationship Id="rId77" Type="http://schemas.openxmlformats.org/officeDocument/2006/relationships/image" Target="../media/image63.emf"/><Relationship Id="rId8" Type="http://schemas.openxmlformats.org/officeDocument/2006/relationships/tags" Target="../tags/tag214.xml"/><Relationship Id="rId51" Type="http://schemas.openxmlformats.org/officeDocument/2006/relationships/slideLayout" Target="../slideLayouts/slideLayout2.xml"/><Relationship Id="rId72" Type="http://schemas.openxmlformats.org/officeDocument/2006/relationships/oleObject" Target="../embeddings/oleObject60.bin"/><Relationship Id="rId80" Type="http://schemas.openxmlformats.org/officeDocument/2006/relationships/oleObject" Target="../embeddings/oleObject64.bin"/><Relationship Id="rId3" Type="http://schemas.openxmlformats.org/officeDocument/2006/relationships/tags" Target="../tags/tag209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tags" Target="../tags/tag231.xml"/><Relationship Id="rId33" Type="http://schemas.openxmlformats.org/officeDocument/2006/relationships/tags" Target="../tags/tag239.xml"/><Relationship Id="rId38" Type="http://schemas.openxmlformats.org/officeDocument/2006/relationships/tags" Target="../tags/tag244.xml"/><Relationship Id="rId46" Type="http://schemas.openxmlformats.org/officeDocument/2006/relationships/tags" Target="../tags/tag252.xml"/><Relationship Id="rId59" Type="http://schemas.openxmlformats.org/officeDocument/2006/relationships/image" Target="../media/image54.emf"/><Relationship Id="rId67" Type="http://schemas.openxmlformats.org/officeDocument/2006/relationships/image" Target="../media/image58.emf"/><Relationship Id="rId20" Type="http://schemas.openxmlformats.org/officeDocument/2006/relationships/tags" Target="../tags/tag226.xml"/><Relationship Id="rId41" Type="http://schemas.openxmlformats.org/officeDocument/2006/relationships/tags" Target="../tags/tag247.xml"/><Relationship Id="rId54" Type="http://schemas.openxmlformats.org/officeDocument/2006/relationships/oleObject" Target="../embeddings/oleObject51.bin"/><Relationship Id="rId62" Type="http://schemas.openxmlformats.org/officeDocument/2006/relationships/oleObject" Target="../embeddings/oleObject55.bin"/><Relationship Id="rId70" Type="http://schemas.openxmlformats.org/officeDocument/2006/relationships/oleObject" Target="../embeddings/oleObject59.bin"/><Relationship Id="rId75" Type="http://schemas.openxmlformats.org/officeDocument/2006/relationships/image" Target="../media/image62.emf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5" Type="http://schemas.openxmlformats.org/officeDocument/2006/relationships/tags" Target="../tags/tag221.xml"/><Relationship Id="rId23" Type="http://schemas.openxmlformats.org/officeDocument/2006/relationships/tags" Target="../tags/tag229.xml"/><Relationship Id="rId28" Type="http://schemas.openxmlformats.org/officeDocument/2006/relationships/tags" Target="../tags/tag234.xml"/><Relationship Id="rId36" Type="http://schemas.openxmlformats.org/officeDocument/2006/relationships/tags" Target="../tags/tag242.xml"/><Relationship Id="rId49" Type="http://schemas.openxmlformats.org/officeDocument/2006/relationships/tags" Target="../tags/tag255.xml"/><Relationship Id="rId57" Type="http://schemas.openxmlformats.org/officeDocument/2006/relationships/image" Target="../media/image53.emf"/><Relationship Id="rId10" Type="http://schemas.openxmlformats.org/officeDocument/2006/relationships/tags" Target="../tags/tag216.xml"/><Relationship Id="rId31" Type="http://schemas.openxmlformats.org/officeDocument/2006/relationships/tags" Target="../tags/tag237.xml"/><Relationship Id="rId44" Type="http://schemas.openxmlformats.org/officeDocument/2006/relationships/tags" Target="../tags/tag250.xml"/><Relationship Id="rId52" Type="http://schemas.openxmlformats.org/officeDocument/2006/relationships/oleObject" Target="../embeddings/oleObject50.bin"/><Relationship Id="rId60" Type="http://schemas.openxmlformats.org/officeDocument/2006/relationships/oleObject" Target="../embeddings/oleObject54.bin"/><Relationship Id="rId65" Type="http://schemas.openxmlformats.org/officeDocument/2006/relationships/image" Target="../media/image57.emf"/><Relationship Id="rId73" Type="http://schemas.openxmlformats.org/officeDocument/2006/relationships/image" Target="../media/image61.emf"/><Relationship Id="rId78" Type="http://schemas.openxmlformats.org/officeDocument/2006/relationships/oleObject" Target="../embeddings/oleObject63.bin"/><Relationship Id="rId81" Type="http://schemas.openxmlformats.org/officeDocument/2006/relationships/image" Target="../media/image65.emf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39" Type="http://schemas.openxmlformats.org/officeDocument/2006/relationships/tags" Target="../tags/tag245.xml"/><Relationship Id="rId34" Type="http://schemas.openxmlformats.org/officeDocument/2006/relationships/tags" Target="../tags/tag240.xml"/><Relationship Id="rId50" Type="http://schemas.openxmlformats.org/officeDocument/2006/relationships/tags" Target="../tags/tag256.xml"/><Relationship Id="rId55" Type="http://schemas.openxmlformats.org/officeDocument/2006/relationships/image" Target="../media/image52.emf"/><Relationship Id="rId76" Type="http://schemas.openxmlformats.org/officeDocument/2006/relationships/oleObject" Target="../embeddings/oleObject62.bin"/><Relationship Id="rId7" Type="http://schemas.openxmlformats.org/officeDocument/2006/relationships/tags" Target="../tags/tag213.xml"/><Relationship Id="rId71" Type="http://schemas.openxmlformats.org/officeDocument/2006/relationships/image" Target="../media/image60.emf"/><Relationship Id="rId2" Type="http://schemas.openxmlformats.org/officeDocument/2006/relationships/tags" Target="../tags/tag208.xml"/><Relationship Id="rId29" Type="http://schemas.openxmlformats.org/officeDocument/2006/relationships/tags" Target="../tags/tag235.xml"/><Relationship Id="rId24" Type="http://schemas.openxmlformats.org/officeDocument/2006/relationships/tags" Target="../tags/tag230.xml"/><Relationship Id="rId40" Type="http://schemas.openxmlformats.org/officeDocument/2006/relationships/tags" Target="../tags/tag246.xml"/><Relationship Id="rId45" Type="http://schemas.openxmlformats.org/officeDocument/2006/relationships/tags" Target="../tags/tag251.xml"/><Relationship Id="rId66" Type="http://schemas.openxmlformats.org/officeDocument/2006/relationships/oleObject" Target="../embeddings/oleObject57.bin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282.xml"/><Relationship Id="rId21" Type="http://schemas.openxmlformats.org/officeDocument/2006/relationships/tags" Target="../tags/tag277.xml"/><Relationship Id="rId42" Type="http://schemas.openxmlformats.org/officeDocument/2006/relationships/slideLayout" Target="../slideLayouts/slideLayout2.xml"/><Relationship Id="rId47" Type="http://schemas.openxmlformats.org/officeDocument/2006/relationships/oleObject" Target="../embeddings/oleObject67.bin"/><Relationship Id="rId63" Type="http://schemas.openxmlformats.org/officeDocument/2006/relationships/oleObject" Target="../embeddings/oleObject75.bin"/><Relationship Id="rId68" Type="http://schemas.openxmlformats.org/officeDocument/2006/relationships/image" Target="../media/image78.emf"/><Relationship Id="rId7" Type="http://schemas.openxmlformats.org/officeDocument/2006/relationships/tags" Target="../tags/tag263.xml"/><Relationship Id="rId2" Type="http://schemas.openxmlformats.org/officeDocument/2006/relationships/tags" Target="../tags/tag258.xml"/><Relationship Id="rId16" Type="http://schemas.openxmlformats.org/officeDocument/2006/relationships/tags" Target="../tags/tag272.xml"/><Relationship Id="rId29" Type="http://schemas.openxmlformats.org/officeDocument/2006/relationships/tags" Target="../tags/tag285.xml"/><Relationship Id="rId11" Type="http://schemas.openxmlformats.org/officeDocument/2006/relationships/tags" Target="../tags/tag267.xml"/><Relationship Id="rId24" Type="http://schemas.openxmlformats.org/officeDocument/2006/relationships/tags" Target="../tags/tag280.xml"/><Relationship Id="rId32" Type="http://schemas.openxmlformats.org/officeDocument/2006/relationships/tags" Target="../tags/tag288.xml"/><Relationship Id="rId37" Type="http://schemas.openxmlformats.org/officeDocument/2006/relationships/tags" Target="../tags/tag293.xml"/><Relationship Id="rId40" Type="http://schemas.openxmlformats.org/officeDocument/2006/relationships/tags" Target="../tags/tag296.xml"/><Relationship Id="rId45" Type="http://schemas.openxmlformats.org/officeDocument/2006/relationships/oleObject" Target="../embeddings/oleObject66.bin"/><Relationship Id="rId53" Type="http://schemas.openxmlformats.org/officeDocument/2006/relationships/oleObject" Target="../embeddings/oleObject70.bin"/><Relationship Id="rId58" Type="http://schemas.openxmlformats.org/officeDocument/2006/relationships/image" Target="../media/image73.emf"/><Relationship Id="rId66" Type="http://schemas.openxmlformats.org/officeDocument/2006/relationships/image" Target="../media/image77.emf"/><Relationship Id="rId5" Type="http://schemas.openxmlformats.org/officeDocument/2006/relationships/tags" Target="../tags/tag261.xml"/><Relationship Id="rId61" Type="http://schemas.openxmlformats.org/officeDocument/2006/relationships/oleObject" Target="../embeddings/oleObject74.bin"/><Relationship Id="rId19" Type="http://schemas.openxmlformats.org/officeDocument/2006/relationships/tags" Target="../tags/tag275.xml"/><Relationship Id="rId14" Type="http://schemas.openxmlformats.org/officeDocument/2006/relationships/tags" Target="../tags/tag270.xml"/><Relationship Id="rId22" Type="http://schemas.openxmlformats.org/officeDocument/2006/relationships/tags" Target="../tags/tag278.xml"/><Relationship Id="rId27" Type="http://schemas.openxmlformats.org/officeDocument/2006/relationships/tags" Target="../tags/tag283.xml"/><Relationship Id="rId30" Type="http://schemas.openxmlformats.org/officeDocument/2006/relationships/tags" Target="../tags/tag286.xml"/><Relationship Id="rId35" Type="http://schemas.openxmlformats.org/officeDocument/2006/relationships/tags" Target="../tags/tag291.xml"/><Relationship Id="rId43" Type="http://schemas.openxmlformats.org/officeDocument/2006/relationships/oleObject" Target="../embeddings/oleObject65.bin"/><Relationship Id="rId48" Type="http://schemas.openxmlformats.org/officeDocument/2006/relationships/image" Target="../media/image68.emf"/><Relationship Id="rId56" Type="http://schemas.openxmlformats.org/officeDocument/2006/relationships/image" Target="../media/image72.emf"/><Relationship Id="rId64" Type="http://schemas.openxmlformats.org/officeDocument/2006/relationships/image" Target="../media/image76.emf"/><Relationship Id="rId69" Type="http://schemas.openxmlformats.org/officeDocument/2006/relationships/oleObject" Target="../embeddings/oleObject78.bin"/><Relationship Id="rId8" Type="http://schemas.openxmlformats.org/officeDocument/2006/relationships/tags" Target="../tags/tag264.xml"/><Relationship Id="rId51" Type="http://schemas.openxmlformats.org/officeDocument/2006/relationships/oleObject" Target="../embeddings/oleObject69.bin"/><Relationship Id="rId3" Type="http://schemas.openxmlformats.org/officeDocument/2006/relationships/tags" Target="../tags/tag259.xml"/><Relationship Id="rId12" Type="http://schemas.openxmlformats.org/officeDocument/2006/relationships/tags" Target="../tags/tag268.xml"/><Relationship Id="rId17" Type="http://schemas.openxmlformats.org/officeDocument/2006/relationships/tags" Target="../tags/tag273.xml"/><Relationship Id="rId25" Type="http://schemas.openxmlformats.org/officeDocument/2006/relationships/tags" Target="../tags/tag281.xml"/><Relationship Id="rId33" Type="http://schemas.openxmlformats.org/officeDocument/2006/relationships/tags" Target="../tags/tag289.xml"/><Relationship Id="rId38" Type="http://schemas.openxmlformats.org/officeDocument/2006/relationships/tags" Target="../tags/tag294.xml"/><Relationship Id="rId46" Type="http://schemas.openxmlformats.org/officeDocument/2006/relationships/image" Target="../media/image67.wmf"/><Relationship Id="rId59" Type="http://schemas.openxmlformats.org/officeDocument/2006/relationships/oleObject" Target="../embeddings/oleObject73.bin"/><Relationship Id="rId67" Type="http://schemas.openxmlformats.org/officeDocument/2006/relationships/oleObject" Target="../embeddings/oleObject77.bin"/><Relationship Id="rId20" Type="http://schemas.openxmlformats.org/officeDocument/2006/relationships/tags" Target="../tags/tag276.xml"/><Relationship Id="rId41" Type="http://schemas.openxmlformats.org/officeDocument/2006/relationships/tags" Target="../tags/tag297.xml"/><Relationship Id="rId54" Type="http://schemas.openxmlformats.org/officeDocument/2006/relationships/image" Target="../media/image71.emf"/><Relationship Id="rId62" Type="http://schemas.openxmlformats.org/officeDocument/2006/relationships/image" Target="../media/image75.emf"/><Relationship Id="rId70" Type="http://schemas.openxmlformats.org/officeDocument/2006/relationships/image" Target="../media/image79.emf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5" Type="http://schemas.openxmlformats.org/officeDocument/2006/relationships/tags" Target="../tags/tag271.xml"/><Relationship Id="rId23" Type="http://schemas.openxmlformats.org/officeDocument/2006/relationships/tags" Target="../tags/tag279.xml"/><Relationship Id="rId28" Type="http://schemas.openxmlformats.org/officeDocument/2006/relationships/tags" Target="../tags/tag284.xml"/><Relationship Id="rId36" Type="http://schemas.openxmlformats.org/officeDocument/2006/relationships/tags" Target="../tags/tag292.xml"/><Relationship Id="rId49" Type="http://schemas.openxmlformats.org/officeDocument/2006/relationships/oleObject" Target="../embeddings/oleObject68.bin"/><Relationship Id="rId57" Type="http://schemas.openxmlformats.org/officeDocument/2006/relationships/oleObject" Target="../embeddings/oleObject72.bin"/><Relationship Id="rId10" Type="http://schemas.openxmlformats.org/officeDocument/2006/relationships/tags" Target="../tags/tag266.xml"/><Relationship Id="rId31" Type="http://schemas.openxmlformats.org/officeDocument/2006/relationships/tags" Target="../tags/tag287.xml"/><Relationship Id="rId44" Type="http://schemas.openxmlformats.org/officeDocument/2006/relationships/image" Target="../media/image66.emf"/><Relationship Id="rId52" Type="http://schemas.openxmlformats.org/officeDocument/2006/relationships/image" Target="../media/image70.emf"/><Relationship Id="rId60" Type="http://schemas.openxmlformats.org/officeDocument/2006/relationships/image" Target="../media/image74.emf"/><Relationship Id="rId65" Type="http://schemas.openxmlformats.org/officeDocument/2006/relationships/oleObject" Target="../embeddings/oleObject76.bin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3" Type="http://schemas.openxmlformats.org/officeDocument/2006/relationships/tags" Target="../tags/tag269.xml"/><Relationship Id="rId18" Type="http://schemas.openxmlformats.org/officeDocument/2006/relationships/tags" Target="../tags/tag274.xml"/><Relationship Id="rId39" Type="http://schemas.openxmlformats.org/officeDocument/2006/relationships/tags" Target="../tags/tag295.xml"/><Relationship Id="rId34" Type="http://schemas.openxmlformats.org/officeDocument/2006/relationships/tags" Target="../tags/tag290.xml"/><Relationship Id="rId50" Type="http://schemas.openxmlformats.org/officeDocument/2006/relationships/image" Target="../media/image69.emf"/><Relationship Id="rId55" Type="http://schemas.openxmlformats.org/officeDocument/2006/relationships/oleObject" Target="../embeddings/oleObject7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531565" y="79509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endParaRPr b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标准粗黑" panose="02000503000000000000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7046769"/>
              </p:ext>
            </p:extLst>
          </p:nvPr>
        </p:nvGraphicFramePr>
        <p:xfrm>
          <a:off x="1528445" y="1338580"/>
          <a:ext cx="9388475" cy="40322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1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7790">
                <a:tc gridSpan="3"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《</a:t>
                      </a:r>
                      <a:r>
                        <a:rPr lang="zh-CN"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大学物理</a:t>
                      </a:r>
                      <a:r>
                        <a:rPr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》期末</a:t>
                      </a:r>
                      <a:r>
                        <a:rPr lang="zh-CN"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四</a:t>
                      </a:r>
                      <a:r>
                        <a:rPr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小时速成课程</a:t>
                      </a:r>
                      <a:r>
                        <a:rPr lang="zh-CN"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——静电场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95346" marR="195346" marT="51709" marB="51709" anchor="ctr">
                    <a:lnL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B28E4E"/>
                      </a:solidFill>
                      <a:prstDash val="dash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95346" marR="195346" marT="51709" marB="51709" anchor="ctr">
                    <a:lnL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B28E4E"/>
                      </a:solidFill>
                      <a:prstDash val="dash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序号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考点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难度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静电场与库仑定律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宋体" pitchFamily="2" charset="-122"/>
                        <a:cs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电场强度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Wingdings" panose="05000000000000000000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3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电通量与高斯定理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Wingdings" panose="05000000000000000000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4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环路定理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Wingdings" panose="05000000000000000000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5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电势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Wingdings" panose="05000000000000000000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 userDrawn="1"/>
        </p:nvSpPr>
        <p:spPr>
          <a:xfrm>
            <a:off x="635" y="0"/>
            <a:ext cx="12191365" cy="6369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本课程由【蚂蚁期末】团队研发上线，需要讲义请后台回复</a:t>
            </a:r>
            <a:r>
              <a:rPr lang="en-US" altLang="zh-CN" sz="2200"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讲义</a:t>
            </a:r>
            <a:r>
              <a:rPr lang="en-US" altLang="zh-CN" sz="2200"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，感谢您的关注和支持！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F490D8-3761-8DF8-58E6-00A93DAA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55" y="3307172"/>
            <a:ext cx="257175" cy="257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5340C4-3D1C-77CA-1AED-F877C422A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630" y="3307171"/>
            <a:ext cx="257175" cy="257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3AA403-0D8A-651D-89EB-2542DF92D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55" y="3742600"/>
            <a:ext cx="257175" cy="257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E7003C-D536-D852-66B8-1A61AD3BB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629" y="3742600"/>
            <a:ext cx="257175" cy="257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7C8F2A-A323-F62C-D233-CB354A8A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805" y="3300412"/>
            <a:ext cx="257175" cy="2571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E3FDE8-5483-BFAB-B9D6-DB28B9E7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804" y="3742600"/>
            <a:ext cx="257175" cy="2571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06DF63-43E8-D23E-5A96-479178368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454" y="4178028"/>
            <a:ext cx="257175" cy="2571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39E7D72-4991-C708-C60F-9EE9F9847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628" y="4171268"/>
            <a:ext cx="257175" cy="2571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1BA8465-CDE1-0204-81D8-9676EAD67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874" y="4170478"/>
            <a:ext cx="257175" cy="2571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754EBE0-6BCE-DC86-AB37-04C2E15B8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470" y="4598356"/>
            <a:ext cx="257175" cy="2571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A3567E-06D2-F431-CBD4-BC136BDD9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313" y="5024630"/>
            <a:ext cx="257175" cy="2571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F42FA7-D383-7E61-541B-76AD99EA4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295" y="5024628"/>
            <a:ext cx="257175" cy="2571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8BE305-9693-26FE-9240-69F5FC01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488" y="5024628"/>
            <a:ext cx="257175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8350" y="1785938"/>
            <a:ext cx="569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当</a:t>
            </a:r>
            <a:r>
              <a:rPr kumimoji="1" lang="zh-CN" altLang="en-US" sz="2400" b="1">
                <a:latin typeface="宋体" pitchFamily="2" charset="-122"/>
              </a:rPr>
              <a:t> </a:t>
            </a:r>
            <a:r>
              <a:rPr kumimoji="1" lang="en-US" altLang="zh-CN" sz="2400" b="1" i="1">
                <a:latin typeface="Times New Roman" panose="02020503050405090304" charset="0"/>
              </a:rPr>
              <a:t>x = </a:t>
            </a:r>
            <a:r>
              <a:rPr kumimoji="1" lang="en-US" altLang="zh-CN" sz="2400" b="1">
                <a:latin typeface="Times New Roman" panose="02020503050405090304" charset="0"/>
              </a:rPr>
              <a:t>0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（即</a:t>
            </a:r>
            <a:r>
              <a:rPr kumimoji="1" lang="en-US" altLang="zh-CN" sz="2400" b="1" i="1">
                <a:latin typeface="Times New Roman" panose="02020503050405090304" charset="0"/>
                <a:ea typeface="楷体_GB2312" pitchFamily="49" charset="-122"/>
              </a:rPr>
              <a:t>P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点在圆环中心处）时，</a:t>
            </a:r>
            <a:r>
              <a:rPr kumimoji="1" lang="zh-CN" altLang="en-US" sz="2400" b="1">
                <a:latin typeface="宋体" pitchFamily="2" charset="-122"/>
              </a:rPr>
              <a:t> </a:t>
            </a:r>
          </a:p>
        </p:txBody>
      </p:sp>
      <p:graphicFrame>
        <p:nvGraphicFramePr>
          <p:cNvPr id="16387" name="Object 3"/>
          <p:cNvGraphicFramePr/>
          <p:nvPr>
            <p:custDataLst>
              <p:tags r:id="rId3"/>
            </p:custDataLst>
          </p:nvPr>
        </p:nvGraphicFramePr>
        <p:xfrm>
          <a:off x="1671638" y="2473325"/>
          <a:ext cx="8128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699770" imgH="269875" progId="Equation.3">
                  <p:embed/>
                </p:oleObj>
              </mc:Choice>
              <mc:Fallback>
                <p:oleObj name="Equation" r:id="rId25" imgW="699770" imgH="269875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2473325"/>
                        <a:ext cx="812800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2000" y="3052763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当</a:t>
            </a:r>
            <a:r>
              <a:rPr kumimoji="1" lang="zh-CN" altLang="en-US" sz="2400" b="1">
                <a:latin typeface="宋体" pitchFamily="2" charset="-122"/>
              </a:rPr>
              <a:t> </a:t>
            </a:r>
            <a:r>
              <a:rPr kumimoji="1" lang="en-US" altLang="zh-CN" sz="2400" b="1" i="1">
                <a:latin typeface="Times New Roman" panose="02020503050405090304" charset="0"/>
              </a:rPr>
              <a:t>x&gt;&gt;R</a:t>
            </a:r>
            <a:r>
              <a:rPr kumimoji="1" lang="en-US" altLang="zh-CN" sz="2400" b="1" i="1">
                <a:latin typeface="宋体" pitchFamily="2" charset="-122"/>
              </a:rPr>
              <a:t>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时 </a:t>
            </a:r>
          </a:p>
        </p:txBody>
      </p:sp>
      <p:graphicFrame>
        <p:nvGraphicFramePr>
          <p:cNvPr id="16389" name="Object 5"/>
          <p:cNvGraphicFramePr/>
          <p:nvPr>
            <p:custDataLst>
              <p:tags r:id="rId5"/>
            </p:custDataLst>
          </p:nvPr>
        </p:nvGraphicFramePr>
        <p:xfrm>
          <a:off x="3530600" y="2900363"/>
          <a:ext cx="1752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515110" imgH="787400" progId="Equation.3">
                  <p:embed/>
                </p:oleObj>
              </mc:Choice>
              <mc:Fallback>
                <p:oleObj name="Equation" r:id="rId27" imgW="1515110" imgH="7874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600" y="2900363"/>
                        <a:ext cx="17526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27125" y="4060825"/>
            <a:ext cx="656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可以把带电圆环视为一个点电荷 </a:t>
            </a:r>
          </a:p>
        </p:txBody>
      </p:sp>
      <p:sp>
        <p:nvSpPr>
          <p:cNvPr id="16391" name="Rectangle 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6763" y="1041400"/>
            <a:ext cx="169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讨论</a:t>
            </a:r>
          </a:p>
        </p:txBody>
      </p:sp>
      <p:sp>
        <p:nvSpPr>
          <p:cNvPr id="16392" name="AutoShap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2750" y="1006475"/>
            <a:ext cx="360363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393" name="Group 9"/>
          <p:cNvGrpSpPr/>
          <p:nvPr/>
        </p:nvGrpSpPr>
        <p:grpSpPr bwMode="auto">
          <a:xfrm>
            <a:off x="6343650" y="1419225"/>
            <a:ext cx="2092325" cy="3314700"/>
            <a:chOff x="3996" y="526"/>
            <a:chExt cx="1318" cy="2088"/>
          </a:xfrm>
        </p:grpSpPr>
        <p:sp>
          <p:nvSpPr>
            <p:cNvPr id="16394" name="Oval 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114" y="1882"/>
              <a:ext cx="1200" cy="576"/>
            </a:xfrm>
            <a:prstGeom prst="ellipse">
              <a:avLst/>
            </a:prstGeom>
            <a:noFill/>
            <a:ln w="76200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00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5" name="Oval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701" y="1066"/>
              <a:ext cx="48" cy="4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00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6" name="Line 12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4258" y="2170"/>
              <a:ext cx="480" cy="19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7" name="Text Box 13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92" y="195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R</a:t>
              </a:r>
            </a:p>
          </p:txBody>
        </p:sp>
        <p:sp>
          <p:nvSpPr>
            <p:cNvPr id="16398" name="Text Box 14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440" y="948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P</a:t>
              </a:r>
            </a:p>
          </p:txBody>
        </p:sp>
        <p:sp>
          <p:nvSpPr>
            <p:cNvPr id="16399" name="Rectangle 1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247" y="2336"/>
              <a:ext cx="48" cy="48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66CC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0" name="Text Box 16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996" y="2326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503050405090304" charset="0"/>
                </a:rPr>
                <a:t>d</a:t>
              </a:r>
              <a:r>
                <a:rPr kumimoji="1" lang="en-US" altLang="zh-CN" sz="2400" b="1" i="1">
                  <a:latin typeface="Times New Roman" panose="02020503050405090304" charset="0"/>
                </a:rPr>
                <a:t>q</a:t>
              </a:r>
            </a:p>
          </p:txBody>
        </p:sp>
        <p:grpSp>
          <p:nvGrpSpPr>
            <p:cNvPr id="16401" name="Group 17"/>
            <p:cNvGrpSpPr/>
            <p:nvPr/>
          </p:nvGrpSpPr>
          <p:grpSpPr bwMode="auto">
            <a:xfrm>
              <a:off x="4394" y="526"/>
              <a:ext cx="591" cy="1776"/>
              <a:chOff x="4502" y="1658"/>
              <a:chExt cx="591" cy="1776"/>
            </a:xfrm>
          </p:grpSpPr>
          <p:sp>
            <p:nvSpPr>
              <p:cNvPr id="16402" name="Text Box 18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838" y="314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 i="1">
                    <a:latin typeface="Times New Roman" panose="02020503050405090304" charset="0"/>
                  </a:rPr>
                  <a:t>O</a:t>
                </a:r>
              </a:p>
            </p:txBody>
          </p:sp>
          <p:sp>
            <p:nvSpPr>
              <p:cNvPr id="16403" name="Line 19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4837" y="1728"/>
                <a:ext cx="0" cy="48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4" name="Text Box 20"/>
              <p:cNvSpPr txBox="1"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02" y="165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 i="1">
                    <a:latin typeface="Times New Roman" panose="02020503050405090304" charset="0"/>
                  </a:rPr>
                  <a:t>x</a:t>
                </a:r>
              </a:p>
            </p:txBody>
          </p:sp>
        </p:grpSp>
        <p:sp>
          <p:nvSpPr>
            <p:cNvPr id="16405" name="Line 21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V="1">
              <a:off x="4247" y="1114"/>
              <a:ext cx="480" cy="124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6" name="Text Box 22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296" y="1396"/>
              <a:ext cx="2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800" b="1" i="1">
                  <a:latin typeface="Times New Roman" panose="02020503050405090304" charset="0"/>
                </a:rPr>
                <a:t>r</a:t>
              </a:r>
            </a:p>
          </p:txBody>
        </p:sp>
        <p:sp>
          <p:nvSpPr>
            <p:cNvPr id="16407" name="Text Box 23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529" y="1376"/>
              <a:ext cx="2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000" b="1" i="1">
                  <a:latin typeface="Times New Roman" panose="02020503050405090304" charset="0"/>
                  <a:sym typeface="Symbol" pitchFamily="18" charset="2"/>
                </a:rPr>
                <a:t></a:t>
              </a:r>
              <a:endParaRPr kumimoji="1" lang="en-US" altLang="zh-CN" sz="2000" b="1" i="1">
                <a:latin typeface="Times New Roman" panose="02020503050405090304" charset="0"/>
              </a:endParaRPr>
            </a:p>
          </p:txBody>
        </p:sp>
        <p:sp>
          <p:nvSpPr>
            <p:cNvPr id="16408" name="Line 24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V="1">
              <a:off x="4727" y="1114"/>
              <a:ext cx="0" cy="105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9" name="Arc 25"/>
            <p:cNvSpPr/>
            <p:nvPr>
              <p:custDataLst>
                <p:tags r:id="rId20"/>
              </p:custDataLst>
            </p:nvPr>
          </p:nvSpPr>
          <p:spPr bwMode="auto">
            <a:xfrm rot="7368682">
              <a:off x="4621" y="1232"/>
              <a:ext cx="163" cy="123"/>
            </a:xfrm>
            <a:custGeom>
              <a:avLst/>
              <a:gdLst>
                <a:gd name="G0" fmla="+- 0 0 0"/>
                <a:gd name="G1" fmla="+- 14655 0 0"/>
                <a:gd name="G2" fmla="+- 21600 0 0"/>
                <a:gd name="T0" fmla="*/ 15868 w 20934"/>
                <a:gd name="T1" fmla="*/ 0 h 14655"/>
                <a:gd name="T2" fmla="*/ 20934 w 20934"/>
                <a:gd name="T3" fmla="*/ 9333 h 14655"/>
                <a:gd name="T4" fmla="*/ 0 w 20934"/>
                <a:gd name="T5" fmla="*/ 14655 h 14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934" h="14655" fill="none" extrusionOk="0">
                  <a:moveTo>
                    <a:pt x="15867" y="0"/>
                  </a:moveTo>
                  <a:cubicBezTo>
                    <a:pt x="18307" y="2640"/>
                    <a:pt x="20048" y="5848"/>
                    <a:pt x="20934" y="9332"/>
                  </a:cubicBezTo>
                </a:path>
                <a:path w="20934" h="14655" stroke="0" extrusionOk="0">
                  <a:moveTo>
                    <a:pt x="15867" y="0"/>
                  </a:moveTo>
                  <a:cubicBezTo>
                    <a:pt x="18307" y="2640"/>
                    <a:pt x="20048" y="5848"/>
                    <a:pt x="20934" y="9332"/>
                  </a:cubicBezTo>
                  <a:lnTo>
                    <a:pt x="0" y="14655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ldLvl="0" animBg="1" autoUpdateAnimBg="0"/>
      <p:bldP spid="16388" grpId="0" bldLvl="0" animBg="1" autoUpdateAnimBg="0"/>
      <p:bldP spid="16390" grpId="0" bldLvl="0" animBg="1" autoUpdateAnimBg="0"/>
      <p:bldP spid="16391" grpId="0" bldLvl="0" animBg="1" autoUpdateAnimBg="0"/>
      <p:bldP spid="1639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/>
          <p:cNvGrpSpPr/>
          <p:nvPr/>
        </p:nvGrpSpPr>
        <p:grpSpPr bwMode="auto">
          <a:xfrm>
            <a:off x="6320155" y="4476750"/>
            <a:ext cx="2800350" cy="1066800"/>
            <a:chOff x="2784" y="1440"/>
            <a:chExt cx="1776" cy="672"/>
          </a:xfrm>
        </p:grpSpPr>
        <p:sp>
          <p:nvSpPr>
            <p:cNvPr id="17411" name="Oval 3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784" y="1536"/>
              <a:ext cx="1776" cy="576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2" name="Oval 4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784" y="1440"/>
              <a:ext cx="1776" cy="576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3" name="Line 5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2784" y="1728"/>
              <a:ext cx="0" cy="144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4" name="Line 6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4560" y="1728"/>
              <a:ext cx="0" cy="144"/>
            </a:xfrm>
            <a:prstGeom prst="line">
              <a:avLst/>
            </a:prstGeom>
            <a:noFill/>
            <a:ln w="38100">
              <a:solidFill>
                <a:srgbClr val="3399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415" name="Text Box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08405" y="673100"/>
            <a:ext cx="7613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面密度为 </a:t>
            </a:r>
            <a:r>
              <a:rPr kumimoji="1" lang="zh-CN" altLang="en-US" sz="2400" b="1" i="1">
                <a:latin typeface="Times New Roman" panose="02020503050405090304" charset="0"/>
                <a:sym typeface="Symbol" pitchFamily="18" charset="2"/>
              </a:rPr>
              <a:t>  </a:t>
            </a:r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的</a:t>
            </a:r>
            <a:r>
              <a:rPr kumimoji="1" lang="zh-CN" altLang="en-US" sz="2400" b="1">
                <a:latin typeface="宋体" pitchFamily="2" charset="-122"/>
              </a:rPr>
              <a:t>圆板在轴线上任一点的电场强度 </a:t>
            </a:r>
          </a:p>
        </p:txBody>
      </p:sp>
      <p:sp>
        <p:nvSpPr>
          <p:cNvPr id="17416" name="Text Box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505" y="12128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graphicFrame>
        <p:nvGraphicFramePr>
          <p:cNvPr id="17417" name="Object 9"/>
          <p:cNvGraphicFramePr/>
          <p:nvPr>
            <p:custDataLst>
              <p:tags r:id="rId4"/>
            </p:custDataLst>
          </p:nvPr>
        </p:nvGraphicFramePr>
        <p:xfrm>
          <a:off x="1714818" y="1289050"/>
          <a:ext cx="18542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602740" imgH="335915" progId="Equation.3">
                  <p:embed/>
                </p:oleObj>
              </mc:Choice>
              <mc:Fallback>
                <p:oleObj name="Equation" r:id="rId35" imgW="1602740" imgH="33591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818" y="1289050"/>
                        <a:ext cx="1854200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Object 10"/>
          <p:cNvGraphicFramePr/>
          <p:nvPr>
            <p:custDataLst>
              <p:tags r:id="rId5"/>
            </p:custDataLst>
          </p:nvPr>
        </p:nvGraphicFramePr>
        <p:xfrm>
          <a:off x="1692593" y="1773238"/>
          <a:ext cx="31591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737485" imgH="787400" progId="Equation.3">
                  <p:embed/>
                </p:oleObj>
              </mc:Choice>
              <mc:Fallback>
                <p:oleObj name="Equation" r:id="rId37" imgW="2737485" imgH="78740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593" y="1773238"/>
                        <a:ext cx="315912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9" name="Object 11"/>
          <p:cNvGraphicFramePr/>
          <p:nvPr>
            <p:custDataLst>
              <p:tags r:id="rId6"/>
            </p:custDataLst>
          </p:nvPr>
        </p:nvGraphicFramePr>
        <p:xfrm>
          <a:off x="1691005" y="4068763"/>
          <a:ext cx="1244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074420" imgH="501015" progId="Equation.3">
                  <p:embed/>
                </p:oleObj>
              </mc:Choice>
              <mc:Fallback>
                <p:oleObj name="Equation" r:id="rId39" imgW="1074420" imgH="50101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005" y="4068763"/>
                        <a:ext cx="12446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0" name="Object 12"/>
          <p:cNvGraphicFramePr/>
          <p:nvPr>
            <p:custDataLst>
              <p:tags r:id="rId7"/>
            </p:custDataLst>
          </p:nvPr>
        </p:nvGraphicFramePr>
        <p:xfrm>
          <a:off x="1737043" y="5943600"/>
          <a:ext cx="4229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3663315" imgH="787400" progId="Equation.3">
                  <p:embed/>
                </p:oleObj>
              </mc:Choice>
              <mc:Fallback>
                <p:oleObj name="Equation" r:id="rId41" imgW="3663315" imgH="78740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7043" y="5943600"/>
                        <a:ext cx="42291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Line 13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7767955" y="2819400"/>
            <a:ext cx="0" cy="213360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2" name="Line 1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7102793" y="4935538"/>
            <a:ext cx="685800" cy="381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3" name="Text Box 1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66393" y="2555875"/>
            <a:ext cx="525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P</a:t>
            </a:r>
          </a:p>
        </p:txBody>
      </p:sp>
      <p:sp>
        <p:nvSpPr>
          <p:cNvPr id="17424" name="Oval 1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872605" y="4686300"/>
            <a:ext cx="1790700" cy="457200"/>
          </a:xfrm>
          <a:prstGeom prst="ellipse">
            <a:avLst/>
          </a:prstGeom>
          <a:noFill/>
          <a:ln w="762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5" name="Line 1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6917055" y="4935538"/>
            <a:ext cx="871538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6" name="Text Box 1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494780" y="4638675"/>
            <a:ext cx="701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i="1">
                <a:solidFill>
                  <a:schemeClr val="bg1"/>
                </a:solidFill>
                <a:latin typeface="Times New Roman" panose="02020503050405090304" charset="0"/>
              </a:rPr>
              <a:t>r</a:t>
            </a:r>
          </a:p>
        </p:txBody>
      </p:sp>
      <p:grpSp>
        <p:nvGrpSpPr>
          <p:cNvPr id="17427" name="Group 19"/>
          <p:cNvGrpSpPr/>
          <p:nvPr/>
        </p:nvGrpSpPr>
        <p:grpSpPr bwMode="auto">
          <a:xfrm>
            <a:off x="7771130" y="1447800"/>
            <a:ext cx="500063" cy="3698875"/>
            <a:chOff x="4490" y="768"/>
            <a:chExt cx="315" cy="2330"/>
          </a:xfrm>
        </p:grpSpPr>
        <p:sp>
          <p:nvSpPr>
            <p:cNvPr id="17428" name="Text Box 20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565" y="7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rgbClr val="0000FF"/>
                  </a:solidFill>
                  <a:latin typeface="Times New Roman" panose="02020503050405090304" charset="0"/>
                </a:rPr>
                <a:t>x</a:t>
              </a:r>
            </a:p>
          </p:txBody>
        </p:sp>
        <p:sp>
          <p:nvSpPr>
            <p:cNvPr id="17429" name="Text Box 21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550" y="281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O</a:t>
              </a:r>
            </a:p>
          </p:txBody>
        </p:sp>
        <p:sp>
          <p:nvSpPr>
            <p:cNvPr id="17430" name="Line 22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4490" y="912"/>
              <a:ext cx="0" cy="201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31" name="Oval 2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729855" y="2736850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32" name="Line 2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7771130" y="2127250"/>
            <a:ext cx="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33" name="Object 25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7923530" y="2016125"/>
          <a:ext cx="4572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380365" imgH="302895" progId="Equation.3">
                  <p:embed/>
                </p:oleObj>
              </mc:Choice>
              <mc:Fallback>
                <p:oleObj name="Equation" r:id="rId43" imgW="380365" imgH="30289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3530" y="2016125"/>
                        <a:ext cx="4572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4" name="Object 26"/>
          <p:cNvGraphicFramePr/>
          <p:nvPr>
            <p:custDataLst>
              <p:tags r:id="rId17"/>
            </p:custDataLst>
          </p:nvPr>
        </p:nvGraphicFramePr>
        <p:xfrm>
          <a:off x="2219643" y="2890838"/>
          <a:ext cx="247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2142490" imgH="787400" progId="Equation.3">
                  <p:embed/>
                </p:oleObj>
              </mc:Choice>
              <mc:Fallback>
                <p:oleObj name="Equation" r:id="rId45" imgW="2142490" imgH="78740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643" y="2890838"/>
                        <a:ext cx="2476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5" name="Object 27"/>
          <p:cNvGraphicFramePr/>
          <p:nvPr>
            <p:custDataLst>
              <p:tags r:id="rId18"/>
            </p:custDataLst>
          </p:nvPr>
        </p:nvGraphicFramePr>
        <p:xfrm>
          <a:off x="2110105" y="4906963"/>
          <a:ext cx="31591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2737485" imgH="787400" progId="Equation.3">
                  <p:embed/>
                </p:oleObj>
              </mc:Choice>
              <mc:Fallback>
                <p:oleObj name="Equation" r:id="rId47" imgW="2737485" imgH="78740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105" y="4906963"/>
                        <a:ext cx="31591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6" name="Object 28"/>
          <p:cNvGraphicFramePr/>
          <p:nvPr>
            <p:custDataLst>
              <p:tags r:id="rId19"/>
            </p:custDataLst>
          </p:nvPr>
        </p:nvGraphicFramePr>
        <p:xfrm>
          <a:off x="3062605" y="3910013"/>
          <a:ext cx="2933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9" imgW="2539365" imgH="787400" progId="Equation.3">
                  <p:embed/>
                </p:oleObj>
              </mc:Choice>
              <mc:Fallback>
                <p:oleObj name="Equation" r:id="rId49" imgW="2539365" imgH="78740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605" y="3910013"/>
                        <a:ext cx="2933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7" name="Rectangle 2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27393" y="6350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例</a:t>
            </a:r>
          </a:p>
        </p:txBody>
      </p:sp>
      <p:sp>
        <p:nvSpPr>
          <p:cNvPr id="17438" name="Text Box 3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485380" y="4994275"/>
            <a:ext cx="47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i="1">
                <a:solidFill>
                  <a:schemeClr val="bg1"/>
                </a:solidFill>
                <a:latin typeface="Times New Roman" panose="02020503050405090304" charset="0"/>
              </a:rPr>
              <a:t>R</a:t>
            </a:r>
          </a:p>
        </p:txBody>
      </p:sp>
      <p:grpSp>
        <p:nvGrpSpPr>
          <p:cNvPr id="17439" name="Group 31"/>
          <p:cNvGrpSpPr/>
          <p:nvPr/>
        </p:nvGrpSpPr>
        <p:grpSpPr bwMode="auto">
          <a:xfrm>
            <a:off x="8358505" y="4572000"/>
            <a:ext cx="654050" cy="352425"/>
            <a:chOff x="4992" y="2688"/>
            <a:chExt cx="412" cy="222"/>
          </a:xfrm>
        </p:grpSpPr>
        <p:sp>
          <p:nvSpPr>
            <p:cNvPr id="17440" name="Line 32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4992" y="2910"/>
              <a:ext cx="16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1" name="Line 33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5208" y="2910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42" name="Object 34"/>
            <p:cNvGraphicFramePr>
              <a:graphicFrameLocks noChangeAspect="1"/>
            </p:cNvGraphicFramePr>
            <p:nvPr>
              <p:custDataLst>
                <p:tags r:id="rId26"/>
              </p:custDataLst>
            </p:nvPr>
          </p:nvGraphicFramePr>
          <p:xfrm>
            <a:off x="5172" y="2688"/>
            <a:ext cx="23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1" imgW="313690" imgH="269875" progId="Equation.3">
                    <p:embed/>
                  </p:oleObj>
                </mc:Choice>
                <mc:Fallback>
                  <p:oleObj name="Equation" r:id="rId51" imgW="313690" imgH="269875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2" y="2688"/>
                          <a:ext cx="23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TextBox 1"/>
          <p:cNvSpPr txBox="1"/>
          <p:nvPr>
            <p:custDataLst>
              <p:tags r:id="rId22"/>
            </p:custDataLst>
          </p:nvPr>
        </p:nvSpPr>
        <p:spPr>
          <a:xfrm>
            <a:off x="6075809" y="6254080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这个式子可写可不写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6" name="TextBox 1"/>
          <p:cNvSpPr txBox="1"/>
          <p:nvPr>
            <p:custDataLst>
              <p:tags r:id="rId23"/>
            </p:custDataLst>
          </p:nvPr>
        </p:nvSpPr>
        <p:spPr>
          <a:xfrm>
            <a:off x="3565545" y="1276236"/>
            <a:ext cx="437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（用上个例子的结论，积分微元取圆环）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 bldLvl="0" animBg="1" autoUpdateAnimBg="0"/>
      <p:bldP spid="17416" grpId="0" bldLvl="0" animBg="1" autoUpdateAnimBg="0"/>
      <p:bldP spid="17421" grpId="0" bldLvl="0" animBg="1"/>
      <p:bldP spid="17422" grpId="0" bldLvl="0" animBg="1"/>
      <p:bldP spid="17423" grpId="0" bldLvl="0" animBg="1" autoUpdateAnimBg="0"/>
      <p:bldP spid="17424" grpId="0" bldLvl="0" animBg="1"/>
      <p:bldP spid="17425" grpId="0" bldLvl="0" animBg="1"/>
      <p:bldP spid="17426" grpId="0" bldLvl="0" animBg="1" autoUpdateAnimBg="0"/>
      <p:bldP spid="17431" grpId="0" bldLvl="0" animBg="1"/>
      <p:bldP spid="17432" grpId="0" bldLvl="0" animBg="1"/>
      <p:bldP spid="17437" grpId="0" bldLvl="0" animBg="1" autoUpdateAnimBg="0"/>
      <p:bldP spid="17438" grpId="0" bldLvl="0" animBg="1" autoUpdateAnimBg="0"/>
      <p:bldP spid="4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2"/>
          <p:cNvGrpSpPr/>
          <p:nvPr/>
        </p:nvGrpSpPr>
        <p:grpSpPr bwMode="auto">
          <a:xfrm>
            <a:off x="5726430" y="2800033"/>
            <a:ext cx="2774950" cy="609600"/>
            <a:chOff x="3696" y="2917"/>
            <a:chExt cx="1748" cy="384"/>
          </a:xfrm>
        </p:grpSpPr>
        <p:sp>
          <p:nvSpPr>
            <p:cNvPr id="19459" name="Line 3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824" y="2939"/>
              <a:ext cx="158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0" name="Text Box 4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696" y="29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O</a:t>
              </a:r>
            </a:p>
          </p:txBody>
        </p:sp>
        <p:sp>
          <p:nvSpPr>
            <p:cNvPr id="19461" name="Text Box 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5232" y="301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x</a:t>
              </a:r>
            </a:p>
          </p:txBody>
        </p:sp>
      </p:grpSp>
      <p:sp>
        <p:nvSpPr>
          <p:cNvPr id="19462" name="Text 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90893" y="1182370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杆对圆环的作用力</a:t>
            </a:r>
            <a:endParaRPr kumimoji="1" lang="zh-CN" altLang="en-US" sz="2400" b="1">
              <a:latin typeface="宋体" pitchFamily="2" charset="-122"/>
            </a:endParaRPr>
          </a:p>
        </p:txBody>
      </p:sp>
      <p:sp>
        <p:nvSpPr>
          <p:cNvPr id="19463" name="Oval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589905" y="1903095"/>
            <a:ext cx="609600" cy="1676400"/>
          </a:xfrm>
          <a:prstGeom prst="ellipse">
            <a:avLst/>
          </a:prstGeom>
          <a:noFill/>
          <a:ln w="7620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4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20105" y="2741295"/>
            <a:ext cx="2041525" cy="117475"/>
          </a:xfrm>
          <a:prstGeom prst="rect">
            <a:avLst/>
          </a:prstGeom>
          <a:gradFill rotWithShape="0">
            <a:gsLst>
              <a:gs pos="0">
                <a:srgbClr val="FFFF66">
                  <a:gamma/>
                  <a:shade val="46275"/>
                  <a:invGamma/>
                </a:srgbClr>
              </a:gs>
              <a:gs pos="50000">
                <a:srgbClr val="FFFF66"/>
              </a:gs>
              <a:gs pos="100000">
                <a:srgbClr val="FFFF66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660033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5" name="Text Box 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69230" y="174117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i="1">
                <a:latin typeface="Times New Roman" panose="02020503050405090304" charset="0"/>
              </a:rPr>
              <a:t>q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99705" y="213169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L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98768" y="186817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19468" name="Rectangl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59918" y="2744470"/>
            <a:ext cx="111125" cy="119063"/>
          </a:xfrm>
          <a:prstGeom prst="rect">
            <a:avLst/>
          </a:prstGeom>
          <a:gradFill rotWithShape="1">
            <a:gsLst>
              <a:gs pos="0">
                <a:srgbClr val="FF0000">
                  <a:gamma/>
                  <a:shade val="46275"/>
                  <a:invGamma/>
                </a:srgbClr>
              </a:gs>
              <a:gs pos="5000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469" name="Object 13"/>
          <p:cNvGraphicFramePr/>
          <p:nvPr>
            <p:custDataLst>
              <p:tags r:id="rId9"/>
            </p:custDataLst>
          </p:nvPr>
        </p:nvGraphicFramePr>
        <p:xfrm>
          <a:off x="1130618" y="1944370"/>
          <a:ext cx="13303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7" imgW="1151255" imgH="335915" progId="Equation.3">
                  <p:embed/>
                </p:oleObj>
              </mc:Choice>
              <mc:Fallback>
                <p:oleObj name="公式" r:id="rId27" imgW="1151255" imgH="33591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618" y="1944370"/>
                        <a:ext cx="13303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0" name="Object 14"/>
          <p:cNvGraphicFramePr/>
          <p:nvPr>
            <p:custDataLst>
              <p:tags r:id="rId10"/>
            </p:custDataLst>
          </p:nvPr>
        </p:nvGraphicFramePr>
        <p:xfrm>
          <a:off x="1121093" y="3350895"/>
          <a:ext cx="3213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781935" imgH="787400" progId="Equation.3">
                  <p:embed/>
                </p:oleObj>
              </mc:Choice>
              <mc:Fallback>
                <p:oleObj name="Equation" r:id="rId29" imgW="2781935" imgH="78740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093" y="3350895"/>
                        <a:ext cx="32131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1" name="Object 15"/>
          <p:cNvGraphicFramePr/>
          <p:nvPr>
            <p:custDataLst>
              <p:tags r:id="rId11"/>
            </p:custDataLst>
          </p:nvPr>
        </p:nvGraphicFramePr>
        <p:xfrm>
          <a:off x="1102043" y="4625658"/>
          <a:ext cx="28051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1" imgW="2429510" imgH="368935" progId="Equation.3">
                  <p:embed/>
                </p:oleObj>
              </mc:Choice>
              <mc:Fallback>
                <p:oleObj name="公式" r:id="rId31" imgW="2429510" imgH="36893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043" y="4625658"/>
                        <a:ext cx="28051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2" name="Object 16"/>
          <p:cNvGraphicFramePr/>
          <p:nvPr>
            <p:custDataLst>
              <p:tags r:id="rId12"/>
            </p:custDataLst>
          </p:nvPr>
        </p:nvGraphicFramePr>
        <p:xfrm>
          <a:off x="1079818" y="5367020"/>
          <a:ext cx="3289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3" imgW="2847975" imgH="787400" progId="Equation.3">
                  <p:embed/>
                </p:oleObj>
              </mc:Choice>
              <mc:Fallback>
                <p:oleObj name="公式" r:id="rId33" imgW="2847975" imgH="78740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818" y="5367020"/>
                        <a:ext cx="32893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3" name="Object 17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6831330" y="2249170"/>
          <a:ext cx="3921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335915" imgH="335915" progId="Equation.3">
                  <p:embed/>
                </p:oleObj>
              </mc:Choice>
              <mc:Fallback>
                <p:oleObj name="Equation" r:id="rId35" imgW="335915" imgH="33591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1330" y="2249170"/>
                        <a:ext cx="392113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4" name="Line 18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7021830" y="2806383"/>
            <a:ext cx="609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475" name="Object 19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7250430" y="2969895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368935" imgH="368935" progId="Equation.3">
                  <p:embed/>
                </p:oleObj>
              </mc:Choice>
              <mc:Fallback>
                <p:oleObj name="Equation" r:id="rId37" imgW="368935" imgH="36893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0430" y="2969895"/>
                        <a:ext cx="431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6" name="Line 20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H="1" flipV="1">
            <a:off x="5891530" y="1931670"/>
            <a:ext cx="4763" cy="885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7" name="Text Box 2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786755" y="133477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R</a:t>
            </a:r>
          </a:p>
        </p:txBody>
      </p:sp>
      <p:sp>
        <p:nvSpPr>
          <p:cNvPr id="19478" name="Rectangle 22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98768" y="57277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例</a:t>
            </a:r>
          </a:p>
        </p:txBody>
      </p:sp>
      <p:sp>
        <p:nvSpPr>
          <p:cNvPr id="19479" name="Rectangle 23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86130" y="604520"/>
            <a:ext cx="648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宋体" pitchFamily="2" charset="-122"/>
              </a:rPr>
              <a:t>已知圆环带电量为</a:t>
            </a:r>
            <a:r>
              <a:rPr kumimoji="1" lang="en-US" altLang="zh-CN" sz="2400" b="1" i="1">
                <a:latin typeface="Times New Roman" panose="02020503050405090304" charset="0"/>
              </a:rPr>
              <a:t>q</a:t>
            </a:r>
            <a:r>
              <a:rPr kumimoji="1" lang="en-US" altLang="zh-CN" sz="2400" b="1">
                <a:latin typeface="Times New Roman" panose="02020503050405090304" charset="0"/>
              </a:rPr>
              <a:t> </a:t>
            </a:r>
            <a:r>
              <a:rPr kumimoji="1" lang="zh-CN" altLang="en-US" sz="2400" b="1">
                <a:latin typeface="宋体" pitchFamily="2" charset="-122"/>
              </a:rPr>
              <a:t>，杆的线密度为</a:t>
            </a:r>
            <a:r>
              <a:rPr kumimoji="1" lang="zh-CN" altLang="en-US" sz="2400" b="1" i="1">
                <a:latin typeface="Times New Roman" panose="02020503050405090304" charset="0"/>
                <a:sym typeface="Symbol" pitchFamily="18" charset="2"/>
              </a:rPr>
              <a:t></a:t>
            </a:r>
            <a:r>
              <a:rPr kumimoji="1" lang="zh-CN" altLang="en-US" sz="2400" b="1">
                <a:latin typeface="Times New Roman" panose="02020503050405090304" charset="0"/>
                <a:sym typeface="Symbol" pitchFamily="18" charset="2"/>
              </a:rPr>
              <a:t> </a:t>
            </a:r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，长为</a:t>
            </a:r>
            <a:r>
              <a:rPr kumimoji="1" lang="en-US" altLang="zh-CN" sz="2400" b="1" i="1">
                <a:latin typeface="Times New Roman" panose="02020503050405090304" charset="0"/>
                <a:sym typeface="Symbol" pitchFamily="18" charset="2"/>
              </a:rPr>
              <a:t>L</a:t>
            </a:r>
            <a:r>
              <a:rPr kumimoji="1" lang="en-US" altLang="zh-CN" sz="2400" b="1">
                <a:latin typeface="宋体" pitchFamily="2" charset="-122"/>
                <a:sym typeface="Symbol" pitchFamily="18" charset="2"/>
              </a:rPr>
              <a:t> </a:t>
            </a:r>
          </a:p>
        </p:txBody>
      </p:sp>
      <p:sp>
        <p:nvSpPr>
          <p:cNvPr id="19480" name="Rectangle 2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22568" y="1182370"/>
            <a:ext cx="568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>
                <a:latin typeface="Times New Roman" panose="02020503050405090304" charset="0"/>
                <a:sym typeface="Symbol" pitchFamily="18" charset="2"/>
              </a:rPr>
              <a:t> </a:t>
            </a:r>
            <a:r>
              <a:rPr kumimoji="1" lang="zh-CN" altLang="en-US" sz="2400" b="1">
                <a:latin typeface="Times New Roman" panose="02020503050405090304" charset="0"/>
                <a:sym typeface="Symbol" pitchFamily="18" charset="2"/>
              </a:rPr>
              <a:t>求</a:t>
            </a:r>
          </a:p>
        </p:txBody>
      </p:sp>
      <p:graphicFrame>
        <p:nvGraphicFramePr>
          <p:cNvPr id="19481" name="Object 25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4461193" y="5347970"/>
          <a:ext cx="3175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9" imgW="2748915" imgH="787400" progId="Equation.3">
                  <p:embed/>
                </p:oleObj>
              </mc:Choice>
              <mc:Fallback>
                <p:oleObj name="公式" r:id="rId39" imgW="2748915" imgH="7874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1193" y="5347970"/>
                        <a:ext cx="3175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73468" y="2628583"/>
            <a:ext cx="340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/>
              <a:t>圆环在 </a:t>
            </a:r>
            <a:r>
              <a:rPr lang="en-US" altLang="zh-CN" sz="2400">
                <a:latin typeface="Times New Roman" panose="02020503050405090304" charset="0"/>
              </a:rPr>
              <a:t>d</a:t>
            </a:r>
            <a:r>
              <a:rPr lang="en-US" altLang="zh-CN" sz="2400" i="1">
                <a:latin typeface="Times New Roman" panose="02020503050405090304" charset="0"/>
              </a:rPr>
              <a:t>q</a:t>
            </a:r>
            <a:r>
              <a:rPr lang="en-US" altLang="zh-CN" sz="2400" i="1"/>
              <a:t> </a:t>
            </a:r>
            <a:r>
              <a:rPr lang="zh-CN" altLang="en-US" sz="2400" b="1"/>
              <a:t>处产生的电场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bldLvl="0" animBg="1" autoUpdateAnimBg="0"/>
      <p:bldP spid="19463" grpId="0" bldLvl="0" animBg="1"/>
      <p:bldP spid="19464" grpId="0" bldLvl="0" animBg="1"/>
      <p:bldP spid="19465" grpId="0" bldLvl="0" animBg="1" autoUpdateAnimBg="0"/>
      <p:bldP spid="19466" grpId="0" bldLvl="0" animBg="1" autoUpdateAnimBg="0"/>
      <p:bldP spid="19467" grpId="0" bldLvl="0" animBg="1" autoUpdateAnimBg="0"/>
      <p:bldP spid="19468" grpId="0" bldLvl="0" animBg="1"/>
      <p:bldP spid="19474" grpId="0" bldLvl="0" animBg="1"/>
      <p:bldP spid="19476" grpId="0" bldLvl="0" animBg="1"/>
      <p:bldP spid="19477" grpId="0" bldLvl="0" animBg="1" autoUpdateAnimBg="0"/>
      <p:bldP spid="19478" grpId="0" bldLvl="0" animBg="1" autoUpdateAnimBg="0"/>
      <p:bldP spid="19479" grpId="0" bldLvl="0" animBg="1" autoUpdateAnimBg="0"/>
      <p:bldP spid="19480" grpId="0" bldLvl="0" animBg="1" autoUpdateAnimBg="0"/>
      <p:bldP spid="1948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2725" y="914400"/>
            <a:ext cx="45878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宋体" pitchFamily="2" charset="-122"/>
              </a:rPr>
              <a:t>电场线与电通量</a:t>
            </a:r>
            <a:r>
              <a:rPr kumimoji="1" lang="zh-CN" altLang="en-US" sz="2800">
                <a:latin typeface="Times New Roman" panose="02020503050405090304" charset="0"/>
              </a:rPr>
              <a:t> </a:t>
            </a:r>
          </a:p>
        </p:txBody>
      </p:sp>
      <p:sp>
        <p:nvSpPr>
          <p:cNvPr id="25603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738" y="1354138"/>
            <a:ext cx="3276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latin typeface="宋体" pitchFamily="2" charset="-122"/>
                <a:sym typeface="Monotype Sorts" pitchFamily="2" charset="2"/>
              </a:rPr>
              <a:t> </a:t>
            </a:r>
            <a:r>
              <a:rPr kumimoji="1" lang="en-US" altLang="zh-CN" sz="3200" b="1">
                <a:latin typeface="Times New Roman" panose="02020503050405090304" charset="0"/>
                <a:sym typeface="Symbol" pitchFamily="18" charset="2"/>
              </a:rPr>
              <a:t>  </a:t>
            </a:r>
            <a:r>
              <a:rPr kumimoji="1" lang="en-US" altLang="zh-CN" sz="2400" b="1">
                <a:latin typeface="仿宋_GB2312" pitchFamily="49" charset="-122"/>
                <a:ea typeface="仿宋_GB2312" pitchFamily="49" charset="-122"/>
                <a:sym typeface="Wingdings" panose="05000000000000000000" pitchFamily="2" charset="2"/>
              </a:rPr>
              <a:t> </a:t>
            </a:r>
            <a:r>
              <a:rPr kumimoji="1" lang="zh-CN" altLang="en-US" sz="2400" b="1">
                <a:latin typeface="宋体" pitchFamily="2" charset="-122"/>
              </a:rPr>
              <a:t>电场线的特点</a:t>
            </a:r>
            <a:r>
              <a:rPr kumimoji="1" lang="en-US" altLang="zh-CN" sz="2400" b="1">
                <a:latin typeface="宋体" pitchFamily="2" charset="-122"/>
              </a:rPr>
              <a:t>:</a:t>
            </a:r>
          </a:p>
        </p:txBody>
      </p:sp>
      <p:sp>
        <p:nvSpPr>
          <p:cNvPr id="25604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0413" y="2801938"/>
            <a:ext cx="5316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(2) </a:t>
            </a:r>
            <a:r>
              <a:rPr kumimoji="1" lang="zh-CN" altLang="en-US" sz="2400" b="1">
                <a:latin typeface="宋体" pitchFamily="2" charset="-122"/>
              </a:rPr>
              <a:t>反映电场强度的分布</a:t>
            </a:r>
          </a:p>
        </p:txBody>
      </p:sp>
      <p:sp>
        <p:nvSpPr>
          <p:cNvPr id="2560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19200" y="3200400"/>
            <a:ext cx="28956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pitchFamily="2" charset="-122"/>
              </a:rPr>
              <a:t>电场线上每一点的切线方向反映该点的场强方向 </a:t>
            </a:r>
            <a:r>
              <a:rPr kumimoji="1" lang="en-US" altLang="zh-CN" sz="2400" b="1">
                <a:latin typeface="宋体" pitchFamily="2" charset="-122"/>
              </a:rPr>
              <a:t>,</a:t>
            </a:r>
            <a:r>
              <a:rPr kumimoji="1" lang="zh-CN" altLang="en-US" sz="2400" b="1">
                <a:latin typeface="宋体" pitchFamily="2" charset="-122"/>
              </a:rPr>
              <a:t>电场线的疏密反映场强大小。</a:t>
            </a:r>
          </a:p>
        </p:txBody>
      </p:sp>
      <p:sp>
        <p:nvSpPr>
          <p:cNvPr id="25607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0730" y="5460365"/>
            <a:ext cx="41806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Times New Roman" panose="02020503050405090304" charset="0"/>
              </a:rPr>
              <a:t>(3) </a:t>
            </a:r>
            <a:r>
              <a:rPr kumimoji="1" lang="zh-CN" altLang="en-US" sz="2400" b="1" dirty="0">
                <a:latin typeface="Times New Roman" panose="02020503050405090304" charset="0"/>
              </a:rPr>
              <a:t>静</a:t>
            </a:r>
            <a:r>
              <a:rPr kumimoji="1" lang="zh-CN" altLang="en-US" sz="2400" b="1" dirty="0">
                <a:latin typeface="宋体" pitchFamily="2" charset="-122"/>
              </a:rPr>
              <a:t>电场线是非闭合曲线</a:t>
            </a:r>
          </a:p>
        </p:txBody>
      </p:sp>
      <p:sp>
        <p:nvSpPr>
          <p:cNvPr id="25608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0413" y="5917565"/>
            <a:ext cx="4108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(4) </a:t>
            </a:r>
            <a:r>
              <a:rPr kumimoji="1" lang="zh-CN" altLang="en-US" sz="2400" b="1">
                <a:latin typeface="宋体" pitchFamily="2" charset="-122"/>
              </a:rPr>
              <a:t>电场线不相交</a:t>
            </a:r>
          </a:p>
        </p:txBody>
      </p:sp>
      <p:sp>
        <p:nvSpPr>
          <p:cNvPr id="25609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66763" y="1920875"/>
            <a:ext cx="35766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2400" b="1" dirty="0">
                <a:latin typeface="Times New Roman" panose="02020503050405090304" charset="0"/>
              </a:rPr>
              <a:t>(1) </a:t>
            </a:r>
            <a:r>
              <a:rPr kumimoji="1" lang="zh-CN" altLang="en-US" sz="2400" b="1" dirty="0">
                <a:latin typeface="宋体" pitchFamily="2" charset="-122"/>
              </a:rPr>
              <a:t>由正电荷指向负电荷或无穷远处</a:t>
            </a:r>
            <a:endParaRPr kumimoji="1" lang="zh-CN" altLang="en-US" sz="2400" dirty="0">
              <a:latin typeface="宋体" pitchFamily="2" charset="-122"/>
            </a:endParaRPr>
          </a:p>
        </p:txBody>
      </p:sp>
      <p:pic>
        <p:nvPicPr>
          <p:cNvPr id="25611" name="Picture 11" descr="图形8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71600"/>
            <a:ext cx="3292475" cy="32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图形1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95400"/>
            <a:ext cx="4151313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613" name="Group 13"/>
          <p:cNvGrpSpPr/>
          <p:nvPr/>
        </p:nvGrpSpPr>
        <p:grpSpPr bwMode="auto">
          <a:xfrm>
            <a:off x="4476750" y="1295400"/>
            <a:ext cx="4343400" cy="3316288"/>
            <a:chOff x="288" y="2063"/>
            <a:chExt cx="2880" cy="2089"/>
          </a:xfrm>
        </p:grpSpPr>
        <p:pic>
          <p:nvPicPr>
            <p:cNvPr id="25614" name="Picture 14" descr="图形5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063"/>
              <a:ext cx="2880" cy="2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15" name="Text Box 15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104" y="2376"/>
              <a:ext cx="3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503050405090304" charset="0"/>
                </a:rPr>
                <a:t>+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503050405090304" charset="0"/>
                </a:rPr>
                <a:t>q</a:t>
              </a:r>
            </a:p>
          </p:txBody>
        </p:sp>
        <p:sp>
          <p:nvSpPr>
            <p:cNvPr id="25616" name="Text Box 16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09" y="3432"/>
              <a:ext cx="2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400" b="1">
                  <a:solidFill>
                    <a:srgbClr val="FFFFFF"/>
                  </a:solidFill>
                  <a:latin typeface="Times New Roman" panose="02020503050405090304" charset="0"/>
                </a:rPr>
                <a:t>-</a:t>
              </a:r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503050405090304" charset="0"/>
                </a:rPr>
                <a:t>q</a:t>
              </a:r>
            </a:p>
          </p:txBody>
        </p:sp>
      </p:grpSp>
      <p:sp>
        <p:nvSpPr>
          <p:cNvPr id="25617" name="Oval 1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620000" y="2019300"/>
            <a:ext cx="76200" cy="76200"/>
          </a:xfrm>
          <a:prstGeom prst="ellipse">
            <a:avLst/>
          </a:prstGeom>
          <a:solidFill>
            <a:srgbClr val="FF99FF"/>
          </a:solidFill>
          <a:ln w="9525">
            <a:solidFill>
              <a:srgbClr val="FF00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18" name="Line 18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7658100" y="1447800"/>
            <a:ext cx="609600" cy="6096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Text Box 1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200900" y="1600200"/>
            <a:ext cx="441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>
                <a:solidFill>
                  <a:srgbClr val="FFFFFF"/>
                </a:solidFill>
                <a:latin typeface="Times New Roman" panose="02020503050405090304" charset="0"/>
              </a:rPr>
              <a:t>A</a:t>
            </a:r>
          </a:p>
        </p:txBody>
      </p:sp>
      <p:graphicFrame>
        <p:nvGraphicFramePr>
          <p:cNvPr id="25620" name="Object 20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7524750" y="1268413"/>
          <a:ext cx="4730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70815" imgH="193040" progId="Equation.3">
                  <p:embed/>
                </p:oleObj>
              </mc:Choice>
              <mc:Fallback>
                <p:oleObj name="Equation" r:id="rId23" imgW="170815" imgH="1930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268413"/>
                        <a:ext cx="4730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Text Box 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076950" y="5257800"/>
            <a:ext cx="4833620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pitchFamily="2" charset="-122"/>
              </a:rPr>
              <a:t>在电场中穿过任意曲面</a:t>
            </a:r>
            <a:r>
              <a:rPr kumimoji="1" lang="en-US" altLang="zh-CN" sz="2400" b="1" i="1">
                <a:latin typeface="Times New Roman" panose="02020503050405090304" charset="0"/>
              </a:rPr>
              <a:t>S </a:t>
            </a:r>
            <a:r>
              <a:rPr kumimoji="1" lang="zh-CN" altLang="en-US" sz="2400" b="1">
                <a:latin typeface="宋体" pitchFamily="2" charset="-122"/>
              </a:rPr>
              <a:t>的电场线条数称为穿过该面的电通量。</a:t>
            </a:r>
            <a:r>
              <a:rPr kumimoji="1" lang="zh-CN" altLang="en-US" sz="2400">
                <a:latin typeface="宋体" pitchFamily="2" charset="-122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ldLvl="0" animBg="1" autoUpdateAnimBg="0"/>
      <p:bldP spid="25603" grpId="0" bldLvl="0" animBg="1" autoUpdateAnimBg="0"/>
      <p:bldP spid="25604" grpId="0" bldLvl="0" animBg="1" autoUpdateAnimBg="0"/>
      <p:bldP spid="25605" grpId="0" bldLvl="0" animBg="1" autoUpdateAnimBg="0"/>
      <p:bldP spid="25607" grpId="0" bldLvl="0" animBg="1" autoUpdateAnimBg="0"/>
      <p:bldP spid="25608" grpId="0" bldLvl="0" animBg="1" autoUpdateAnimBg="0"/>
      <p:bldP spid="25609" grpId="0" bldLvl="0" animBg="1" autoUpdateAnimBg="0"/>
      <p:bldP spid="25617" grpId="0" bldLvl="0" animBg="1"/>
      <p:bldP spid="25618" grpId="0" bldLvl="0" animBg="1"/>
      <p:bldP spid="25619" grpId="0" bldLvl="0" animBg="1" autoUpdateAnimBg="0"/>
      <p:bldP spid="26628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6700838" y="1733550"/>
            <a:ext cx="1347787" cy="639763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9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3550" y="17145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1. </a:t>
            </a:r>
            <a:r>
              <a:rPr kumimoji="1" lang="zh-CN" altLang="en-US" sz="2400" b="1">
                <a:latin typeface="宋体" pitchFamily="2" charset="-122"/>
              </a:rPr>
              <a:t>均匀场中</a:t>
            </a:r>
          </a:p>
        </p:txBody>
      </p:sp>
      <p:graphicFrame>
        <p:nvGraphicFramePr>
          <p:cNvPr id="26630" name="Object 6"/>
          <p:cNvGraphicFramePr/>
          <p:nvPr>
            <p:custDataLst>
              <p:tags r:id="rId4"/>
            </p:custDataLst>
          </p:nvPr>
        </p:nvGraphicFramePr>
        <p:xfrm>
          <a:off x="914400" y="2270125"/>
          <a:ext cx="3400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5" imgW="2947035" imgH="368935" progId="Equation.3">
                  <p:embed/>
                </p:oleObj>
              </mc:Choice>
              <mc:Fallback>
                <p:oleObj name="Equation" r:id="rId55" imgW="2947035" imgH="36893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70125"/>
                        <a:ext cx="34004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/>
          <p:nvPr>
            <p:custDataLst>
              <p:tags r:id="rId5"/>
            </p:custDataLst>
          </p:nvPr>
        </p:nvGraphicFramePr>
        <p:xfrm>
          <a:off x="1636713" y="2895600"/>
          <a:ext cx="1054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7" imgW="908685" imgH="358140" progId="Equation.3">
                  <p:embed/>
                </p:oleObj>
              </mc:Choice>
              <mc:Fallback>
                <p:oleObj name="Equation" r:id="rId57" imgW="908685" imgH="35814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2895600"/>
                        <a:ext cx="1054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2" name="Object 8"/>
          <p:cNvGraphicFramePr/>
          <p:nvPr>
            <p:custDataLst>
              <p:tags r:id="rId6"/>
            </p:custDataLst>
          </p:nvPr>
        </p:nvGraphicFramePr>
        <p:xfrm>
          <a:off x="1906588" y="3435350"/>
          <a:ext cx="1320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9" imgW="1140460" imgH="302895" progId="Equation.3">
                  <p:embed/>
                </p:oleObj>
              </mc:Choice>
              <mc:Fallback>
                <p:oleObj name="Equation" r:id="rId59" imgW="1140460" imgH="30289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3435350"/>
                        <a:ext cx="13208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3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79463" y="3373438"/>
            <a:ext cx="138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定义</a:t>
            </a:r>
          </a:p>
        </p:txBody>
      </p:sp>
      <p:graphicFrame>
        <p:nvGraphicFramePr>
          <p:cNvPr id="26634" name="Object 10"/>
          <p:cNvGraphicFramePr/>
          <p:nvPr>
            <p:custDataLst>
              <p:tags r:id="rId8"/>
            </p:custDataLst>
          </p:nvPr>
        </p:nvGraphicFramePr>
        <p:xfrm>
          <a:off x="1854200" y="3992563"/>
          <a:ext cx="18034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1" imgW="1558925" imgH="380365" progId="Equation.3">
                  <p:embed/>
                </p:oleObj>
              </mc:Choice>
              <mc:Fallback>
                <p:oleObj name="Equation" r:id="rId61" imgW="1558925" imgH="38036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3992563"/>
                        <a:ext cx="1803400" cy="4429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5" name="Text Box 1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33388" y="4645025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2. </a:t>
            </a:r>
            <a:r>
              <a:rPr kumimoji="1" lang="zh-CN" altLang="en-US" sz="2400" b="1">
                <a:latin typeface="宋体" pitchFamily="2" charset="-122"/>
              </a:rPr>
              <a:t>非均匀场中</a:t>
            </a:r>
          </a:p>
        </p:txBody>
      </p:sp>
      <p:graphicFrame>
        <p:nvGraphicFramePr>
          <p:cNvPr id="26636" name="Object 12"/>
          <p:cNvGraphicFramePr/>
          <p:nvPr>
            <p:custDataLst>
              <p:tags r:id="rId10"/>
            </p:custDataLst>
          </p:nvPr>
        </p:nvGraphicFramePr>
        <p:xfrm>
          <a:off x="1689100" y="5195888"/>
          <a:ext cx="18034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3" imgW="1558925" imgH="380365" progId="Equation.3">
                  <p:embed/>
                </p:oleObj>
              </mc:Choice>
              <mc:Fallback>
                <p:oleObj name="Equation" r:id="rId63" imgW="1558925" imgH="380365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5195888"/>
                        <a:ext cx="18034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7" name="Object 13"/>
          <p:cNvGraphicFramePr/>
          <p:nvPr>
            <p:custDataLst>
              <p:tags r:id="rId11"/>
            </p:custDataLst>
          </p:nvPr>
        </p:nvGraphicFramePr>
        <p:xfrm>
          <a:off x="1752600" y="5791200"/>
          <a:ext cx="2971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5" imgW="2572385" imgH="523240" progId="Equation.3">
                  <p:embed/>
                </p:oleObj>
              </mc:Choice>
              <mc:Fallback>
                <p:oleObj name="Equation" r:id="rId65" imgW="2572385" imgH="52324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791200"/>
                        <a:ext cx="2971800" cy="6096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40" name="Group 16"/>
          <p:cNvGrpSpPr/>
          <p:nvPr/>
        </p:nvGrpSpPr>
        <p:grpSpPr bwMode="auto">
          <a:xfrm>
            <a:off x="5257800" y="3781425"/>
            <a:ext cx="3151188" cy="2562225"/>
            <a:chOff x="3312" y="2382"/>
            <a:chExt cx="1985" cy="1614"/>
          </a:xfrm>
        </p:grpSpPr>
        <p:pic>
          <p:nvPicPr>
            <p:cNvPr id="26641" name="Picture 17" descr="图形1"/>
            <p:cNvPicPr>
              <a:picLocks noChangeAspect="1" noChangeArrowheads="1"/>
            </p:cNvPicPr>
            <p:nvPr>
              <p:custDataLst>
                <p:tags r:id="rId52"/>
              </p:custDataLst>
            </p:nvPr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382"/>
              <a:ext cx="1784" cy="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6642" name="Object 18"/>
            <p:cNvGraphicFramePr>
              <a:graphicFrameLocks noChangeAspect="1"/>
            </p:cNvGraphicFramePr>
            <p:nvPr>
              <p:custDataLst>
                <p:tags r:id="rId53"/>
              </p:custDataLst>
            </p:nvPr>
          </p:nvGraphicFramePr>
          <p:xfrm>
            <a:off x="5028" y="3132"/>
            <a:ext cx="269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8" imgW="127000" imgH="160020" progId="Equation.3">
                    <p:embed/>
                  </p:oleObj>
                </mc:Choice>
                <mc:Fallback>
                  <p:oleObj name="Equation" r:id="rId68" imgW="127000" imgH="16002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8" y="3132"/>
                          <a:ext cx="269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643" name="Group 19"/>
          <p:cNvGrpSpPr/>
          <p:nvPr/>
        </p:nvGrpSpPr>
        <p:grpSpPr bwMode="auto">
          <a:xfrm>
            <a:off x="5257800" y="3781425"/>
            <a:ext cx="3175000" cy="2562225"/>
            <a:chOff x="3312" y="2370"/>
            <a:chExt cx="2000" cy="1614"/>
          </a:xfrm>
        </p:grpSpPr>
        <p:pic>
          <p:nvPicPr>
            <p:cNvPr id="26644" name="Picture 20" descr="图形0"/>
            <p:cNvPicPr>
              <a:picLocks noChangeAspect="1" noChangeArrowheads="1"/>
            </p:cNvPicPr>
            <p:nvPr>
              <p:custDataLst>
                <p:tags r:id="rId50"/>
              </p:custDataLst>
            </p:nvPr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370"/>
              <a:ext cx="1784" cy="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6645" name="Object 21"/>
            <p:cNvGraphicFramePr/>
            <p:nvPr>
              <p:custDataLst>
                <p:tags r:id="rId51"/>
              </p:custDataLst>
            </p:nvPr>
          </p:nvGraphicFramePr>
          <p:xfrm>
            <a:off x="5040" y="3144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1" imgW="236855" imgH="292100" progId="Equation.3">
                    <p:embed/>
                  </p:oleObj>
                </mc:Choice>
                <mc:Fallback>
                  <p:oleObj name="Equation" r:id="rId71" imgW="236855" imgH="292100" progId="Equation.3">
                    <p:embed/>
                    <p:pic>
                      <p:nvPicPr>
                        <p:cNvPr id="0" name="Object 2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3144"/>
                          <a:ext cx="272" cy="288"/>
                        </a:xfrm>
                        <a:prstGeom prst="rect">
                          <a:avLst/>
                        </a:prstGeom>
                        <a:solidFill>
                          <a:srgbClr val="0066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46" name="Rectangle 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-1260995">
            <a:off x="6470650" y="4764088"/>
            <a:ext cx="125413" cy="201612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7" name="Text Box 2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227763" y="4868863"/>
            <a:ext cx="58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d</a:t>
            </a:r>
            <a:r>
              <a:rPr kumimoji="1" lang="en-US" altLang="zh-CN" sz="2400" b="1" i="1">
                <a:latin typeface="Times New Roman" panose="02020503050405090304" charset="0"/>
              </a:rPr>
              <a:t>S</a:t>
            </a:r>
          </a:p>
        </p:txBody>
      </p:sp>
      <p:sp>
        <p:nvSpPr>
          <p:cNvPr id="26648" name="Line 24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6532563" y="4595813"/>
            <a:ext cx="495300" cy="271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649" name="Object 25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6553200" y="4248150"/>
          <a:ext cx="3571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3" imgW="104775" imgH="137795" progId="Equation.3">
                  <p:embed/>
                </p:oleObj>
              </mc:Choice>
              <mc:Fallback>
                <p:oleObj name="Equation" r:id="rId73" imgW="104775" imgH="13779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248150"/>
                        <a:ext cx="3571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50" name="Group 26"/>
          <p:cNvGrpSpPr/>
          <p:nvPr/>
        </p:nvGrpSpPr>
        <p:grpSpPr bwMode="auto">
          <a:xfrm>
            <a:off x="5076825" y="1808163"/>
            <a:ext cx="3311525" cy="1439862"/>
            <a:chOff x="3198" y="1298"/>
            <a:chExt cx="2086" cy="907"/>
          </a:xfrm>
        </p:grpSpPr>
        <p:sp>
          <p:nvSpPr>
            <p:cNvPr id="26651" name="Line 27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3198" y="1298"/>
              <a:ext cx="2086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2" name="Line 28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3198" y="1479"/>
              <a:ext cx="2086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3" name="Line 29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3198" y="1661"/>
              <a:ext cx="2086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4" name="Line 30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3198" y="1842"/>
              <a:ext cx="2086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5" name="Line 31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3198" y="2024"/>
              <a:ext cx="2086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6" name="Line 32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3198" y="2205"/>
              <a:ext cx="2086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6657" name="Group 33"/>
          <p:cNvGrpSpPr/>
          <p:nvPr/>
        </p:nvGrpSpPr>
        <p:grpSpPr bwMode="auto">
          <a:xfrm>
            <a:off x="5795963" y="1376363"/>
            <a:ext cx="1439862" cy="2160587"/>
            <a:chOff x="3651" y="1026"/>
            <a:chExt cx="907" cy="1361"/>
          </a:xfrm>
        </p:grpSpPr>
        <p:sp>
          <p:nvSpPr>
            <p:cNvPr id="26658" name="AutoShape 34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 rot="16200000" flipH="1">
              <a:off x="3333" y="1344"/>
              <a:ext cx="1361" cy="725"/>
            </a:xfrm>
            <a:prstGeom prst="parallelogram">
              <a:avLst>
                <a:gd name="adj" fmla="val 57925"/>
              </a:avLst>
            </a:prstGeom>
            <a:gradFill rotWithShape="1">
              <a:gsLst>
                <a:gs pos="0">
                  <a:srgbClr val="006699">
                    <a:alpha val="69000"/>
                  </a:srgbClr>
                </a:gs>
                <a:gs pos="100000">
                  <a:srgbClr val="006699">
                    <a:gamma/>
                    <a:shade val="46275"/>
                    <a:invGamma/>
                    <a:alpha val="67000"/>
                  </a:srgbClr>
                </a:gs>
              </a:gsLst>
              <a:lin ang="0" scaled="1"/>
            </a:gradFill>
            <a:ln w="9525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9" name="Line 35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4105" y="2024"/>
              <a:ext cx="453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0" name="Line 36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3742" y="2205"/>
              <a:ext cx="498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1" name="Line 37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3787" y="1842"/>
              <a:ext cx="362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2" name="Line 38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4105" y="1661"/>
              <a:ext cx="317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3" name="Line 39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H="1">
              <a:off x="3923" y="1480"/>
              <a:ext cx="90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4" name="Line 40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 flipH="1">
              <a:off x="4195" y="1298"/>
              <a:ext cx="137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6665" name="Group 41"/>
          <p:cNvGrpSpPr/>
          <p:nvPr/>
        </p:nvGrpSpPr>
        <p:grpSpPr bwMode="auto">
          <a:xfrm>
            <a:off x="6156325" y="1592263"/>
            <a:ext cx="2232025" cy="1728787"/>
            <a:chOff x="3878" y="1162"/>
            <a:chExt cx="1406" cy="1089"/>
          </a:xfrm>
        </p:grpSpPr>
        <p:sp>
          <p:nvSpPr>
            <p:cNvPr id="26666" name="Rectangle 42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 rot="-1796158">
              <a:off x="3878" y="1162"/>
              <a:ext cx="816" cy="1089"/>
            </a:xfrm>
            <a:prstGeom prst="rect">
              <a:avLst/>
            </a:prstGeom>
            <a:gradFill rotWithShape="1">
              <a:gsLst>
                <a:gs pos="0">
                  <a:srgbClr val="006699">
                    <a:alpha val="56000"/>
                  </a:srgbClr>
                </a:gs>
                <a:gs pos="100000">
                  <a:srgbClr val="006699">
                    <a:gamma/>
                    <a:shade val="46275"/>
                    <a:invGamma/>
                    <a:alpha val="58000"/>
                  </a:srgbClr>
                </a:gs>
              </a:gsLst>
              <a:lin ang="0" scaled="1"/>
            </a:gradFill>
            <a:ln w="1270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7" name="Line 43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4241" y="2205"/>
              <a:ext cx="1043" cy="0"/>
            </a:xfrm>
            <a:prstGeom prst="line">
              <a:avLst/>
            </a:prstGeom>
            <a:noFill/>
            <a:ln w="1270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8" name="Line 44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4332" y="1298"/>
              <a:ext cx="952" cy="0"/>
            </a:xfrm>
            <a:prstGeom prst="line">
              <a:avLst/>
            </a:prstGeom>
            <a:noFill/>
            <a:ln w="1270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69" name="Line 45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4014" y="1479"/>
              <a:ext cx="1270" cy="0"/>
            </a:xfrm>
            <a:prstGeom prst="line">
              <a:avLst/>
            </a:prstGeom>
            <a:noFill/>
            <a:ln w="1270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70" name="Line 46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422" y="1661"/>
              <a:ext cx="862" cy="0"/>
            </a:xfrm>
            <a:prstGeom prst="line">
              <a:avLst/>
            </a:prstGeom>
            <a:noFill/>
            <a:ln w="1270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71" name="Line 47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4150" y="1842"/>
              <a:ext cx="1134" cy="0"/>
            </a:xfrm>
            <a:prstGeom prst="line">
              <a:avLst/>
            </a:prstGeom>
            <a:noFill/>
            <a:ln w="1270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72" name="Line 48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4558" y="2024"/>
              <a:ext cx="726" cy="0"/>
            </a:xfrm>
            <a:prstGeom prst="line">
              <a:avLst/>
            </a:prstGeom>
            <a:noFill/>
            <a:ln w="12700">
              <a:solidFill>
                <a:srgbClr val="66FF33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6673" name="Object 49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5240338" y="3311525"/>
          <a:ext cx="5016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5" imgW="467995" imgH="358140" progId="Equation.3">
                  <p:embed/>
                </p:oleObj>
              </mc:Choice>
              <mc:Fallback>
                <p:oleObj name="公式" r:id="rId75" imgW="467995" imgH="35814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338" y="3311525"/>
                        <a:ext cx="501650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74" name="Object 50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7046913" y="3362325"/>
          <a:ext cx="3857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7" imgW="358140" imgH="269875" progId="Equation.3">
                  <p:embed/>
                </p:oleObj>
              </mc:Choice>
              <mc:Fallback>
                <p:oleObj name="公式" r:id="rId77" imgW="358140" imgH="269875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6913" y="3362325"/>
                        <a:ext cx="385762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75" name="Object 51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6948264" y="1912764"/>
          <a:ext cx="266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9" imgW="226060" imgH="247650" progId="Equation.3">
                  <p:embed/>
                </p:oleObj>
              </mc:Choice>
              <mc:Fallback>
                <p:oleObj name="Equation" r:id="rId79" imgW="226060" imgH="24765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1912764"/>
                        <a:ext cx="2667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76" name="Group 52"/>
          <p:cNvGrpSpPr/>
          <p:nvPr/>
        </p:nvGrpSpPr>
        <p:grpSpPr bwMode="auto">
          <a:xfrm>
            <a:off x="5697538" y="2312988"/>
            <a:ext cx="530225" cy="457200"/>
            <a:chOff x="3589" y="1616"/>
            <a:chExt cx="334" cy="288"/>
          </a:xfrm>
        </p:grpSpPr>
        <p:sp>
          <p:nvSpPr>
            <p:cNvPr id="26677" name="Arc 53"/>
            <p:cNvSpPr/>
            <p:nvPr>
              <p:custDataLst>
                <p:tags r:id="rId28"/>
              </p:custDataLst>
            </p:nvPr>
          </p:nvSpPr>
          <p:spPr bwMode="auto">
            <a:xfrm rot="13820305" flipH="1">
              <a:off x="3682" y="1572"/>
              <a:ext cx="45" cy="141"/>
            </a:xfrm>
            <a:custGeom>
              <a:avLst/>
              <a:gdLst>
                <a:gd name="G0" fmla="+- 0 0 0"/>
                <a:gd name="G1" fmla="+- 16627 0 0"/>
                <a:gd name="G2" fmla="+- 21600 0 0"/>
                <a:gd name="T0" fmla="*/ 13788 w 21600"/>
                <a:gd name="T1" fmla="*/ 0 h 16627"/>
                <a:gd name="T2" fmla="*/ 21600 w 21600"/>
                <a:gd name="T3" fmla="*/ 16627 h 16627"/>
                <a:gd name="T4" fmla="*/ 0 w 21600"/>
                <a:gd name="T5" fmla="*/ 16627 h 16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627" fill="none" extrusionOk="0">
                  <a:moveTo>
                    <a:pt x="13787" y="0"/>
                  </a:moveTo>
                  <a:cubicBezTo>
                    <a:pt x="18736" y="4103"/>
                    <a:pt x="21600" y="10198"/>
                    <a:pt x="21600" y="16627"/>
                  </a:cubicBezTo>
                </a:path>
                <a:path w="21600" h="16627" stroke="0" extrusionOk="0">
                  <a:moveTo>
                    <a:pt x="13787" y="0"/>
                  </a:moveTo>
                  <a:cubicBezTo>
                    <a:pt x="18736" y="4103"/>
                    <a:pt x="21600" y="10198"/>
                    <a:pt x="21600" y="16627"/>
                  </a:cubicBezTo>
                  <a:lnTo>
                    <a:pt x="0" y="16627"/>
                  </a:lnTo>
                  <a:close/>
                </a:path>
              </a:pathLst>
            </a:custGeom>
            <a:noFill/>
            <a:ln w="28575">
              <a:solidFill>
                <a:srgbClr val="FF99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78" name="Text Box 54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589" y="1616"/>
              <a:ext cx="3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1" lang="en-US" altLang="zh-CN" sz="2400" b="1">
                  <a:latin typeface="Times New Roman" panose="02020503050405090304" charset="0"/>
                  <a:sym typeface="Symbol" pitchFamily="18" charset="2"/>
                </a:rPr>
                <a:t></a:t>
              </a:r>
            </a:p>
          </p:txBody>
        </p:sp>
      </p:grpSp>
      <p:grpSp>
        <p:nvGrpSpPr>
          <p:cNvPr id="26679" name="Group 55"/>
          <p:cNvGrpSpPr/>
          <p:nvPr/>
        </p:nvGrpSpPr>
        <p:grpSpPr bwMode="auto">
          <a:xfrm>
            <a:off x="7002463" y="2006600"/>
            <a:ext cx="530225" cy="457200"/>
            <a:chOff x="4411" y="1281"/>
            <a:chExt cx="334" cy="288"/>
          </a:xfrm>
        </p:grpSpPr>
        <p:sp>
          <p:nvSpPr>
            <p:cNvPr id="26680" name="Arc 56"/>
            <p:cNvSpPr/>
            <p:nvPr>
              <p:custDataLst>
                <p:tags r:id="rId26"/>
              </p:custDataLst>
            </p:nvPr>
          </p:nvSpPr>
          <p:spPr bwMode="auto">
            <a:xfrm rot="8925455" flipH="1">
              <a:off x="4439" y="1395"/>
              <a:ext cx="45" cy="141"/>
            </a:xfrm>
            <a:custGeom>
              <a:avLst/>
              <a:gdLst>
                <a:gd name="G0" fmla="+- 0 0 0"/>
                <a:gd name="G1" fmla="+- 16627 0 0"/>
                <a:gd name="G2" fmla="+- 21600 0 0"/>
                <a:gd name="T0" fmla="*/ 13788 w 21600"/>
                <a:gd name="T1" fmla="*/ 0 h 16627"/>
                <a:gd name="T2" fmla="*/ 21600 w 21600"/>
                <a:gd name="T3" fmla="*/ 16627 h 16627"/>
                <a:gd name="T4" fmla="*/ 0 w 21600"/>
                <a:gd name="T5" fmla="*/ 16627 h 16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627" fill="none" extrusionOk="0">
                  <a:moveTo>
                    <a:pt x="13787" y="0"/>
                  </a:moveTo>
                  <a:cubicBezTo>
                    <a:pt x="18736" y="4103"/>
                    <a:pt x="21600" y="10198"/>
                    <a:pt x="21600" y="16627"/>
                  </a:cubicBezTo>
                </a:path>
                <a:path w="21600" h="16627" stroke="0" extrusionOk="0">
                  <a:moveTo>
                    <a:pt x="13787" y="0"/>
                  </a:moveTo>
                  <a:cubicBezTo>
                    <a:pt x="18736" y="4103"/>
                    <a:pt x="21600" y="10198"/>
                    <a:pt x="21600" y="16627"/>
                  </a:cubicBezTo>
                  <a:lnTo>
                    <a:pt x="0" y="16627"/>
                  </a:lnTo>
                  <a:close/>
                </a:path>
              </a:pathLst>
            </a:custGeom>
            <a:noFill/>
            <a:ln w="28575">
              <a:solidFill>
                <a:srgbClr val="FF99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81" name="Text Box 57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411" y="1281"/>
              <a:ext cx="3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1" lang="en-US" altLang="zh-CN" sz="2400" b="1">
                  <a:latin typeface="Times New Roman" panose="02020503050405090304" charset="0"/>
                  <a:sym typeface="Symbol" pitchFamily="18" charset="2"/>
                </a:rPr>
                <a:t></a:t>
              </a:r>
            </a:p>
          </p:txBody>
        </p:sp>
      </p:grpSp>
      <p:graphicFrame>
        <p:nvGraphicFramePr>
          <p:cNvPr id="26682" name="Object 58"/>
          <p:cNvGraphicFramePr/>
          <p:nvPr>
            <p:custDataLst>
              <p:tags r:id="rId19"/>
            </p:custDataLst>
          </p:nvPr>
        </p:nvGraphicFramePr>
        <p:xfrm>
          <a:off x="5562600" y="1277938"/>
          <a:ext cx="2778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1" imgW="236855" imgH="313690" progId="Equation.3">
                  <p:embed/>
                </p:oleObj>
              </mc:Choice>
              <mc:Fallback>
                <p:oleObj name="公式" r:id="rId81" imgW="236855" imgH="313690" progId="Equation.3">
                  <p:embed/>
                  <p:pic>
                    <p:nvPicPr>
                      <p:cNvPr id="0" name="Object 58"/>
                      <p:cNvPicPr>
                        <a:picLocks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277938"/>
                        <a:ext cx="277813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83" name="Line 59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V="1">
            <a:off x="6732588" y="1881188"/>
            <a:ext cx="1008062" cy="477837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4" name="Text Box 6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229600" y="1201738"/>
            <a:ext cx="547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i="1">
                <a:solidFill>
                  <a:srgbClr val="FF0000"/>
                </a:solidFill>
                <a:latin typeface="Times New Roman" panose="02020503050405090304" charset="0"/>
              </a:rPr>
              <a:t>E</a:t>
            </a:r>
            <a:r>
              <a:rPr kumimoji="1" lang="en-US" altLang="zh-CN" sz="2400" baseline="-30000">
                <a:solidFill>
                  <a:srgbClr val="FF0000"/>
                </a:solidFill>
                <a:latin typeface="Times New Roman" panose="02020503050405090304" charset="0"/>
              </a:rPr>
              <a:t>n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503050405090304" charset="0"/>
              </a:rPr>
              <a:t> </a:t>
            </a:r>
          </a:p>
        </p:txBody>
      </p:sp>
      <p:sp>
        <p:nvSpPr>
          <p:cNvPr id="26685" name="Line 61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6700838" y="2362200"/>
            <a:ext cx="385762" cy="61595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686" name="Object 62"/>
          <p:cNvGraphicFramePr/>
          <p:nvPr>
            <p:custDataLst>
              <p:tags r:id="rId23"/>
            </p:custDataLst>
          </p:nvPr>
        </p:nvGraphicFramePr>
        <p:xfrm>
          <a:off x="6718300" y="2798763"/>
          <a:ext cx="3667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3" imgW="313690" imgH="368935" progId="Equation.3">
                  <p:embed/>
                </p:oleObj>
              </mc:Choice>
              <mc:Fallback>
                <p:oleObj name="Equation" r:id="rId83" imgW="313690" imgH="368935" progId="Equation.3">
                  <p:embed/>
                  <p:pic>
                    <p:nvPicPr>
                      <p:cNvPr id="0" name="Object 62"/>
                      <p:cNvPicPr>
                        <a:picLocks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2798763"/>
                        <a:ext cx="3667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87" name="Line 63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8043863" y="1735138"/>
            <a:ext cx="336550" cy="661987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88" name="Line 64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H="1">
            <a:off x="7091363" y="2397125"/>
            <a:ext cx="1277937" cy="55245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ldLvl="0" animBg="1"/>
      <p:bldP spid="26629" grpId="0" bldLvl="0" animBg="1" autoUpdateAnimBg="0"/>
      <p:bldP spid="26633" grpId="0" bldLvl="0" animBg="1" autoUpdateAnimBg="0"/>
      <p:bldP spid="26635" grpId="0" bldLvl="0" animBg="1" autoUpdateAnimBg="0"/>
      <p:bldP spid="26646" grpId="0" bldLvl="0" animBg="1"/>
      <p:bldP spid="26647" grpId="0" bldLvl="0" animBg="1" autoUpdateAnimBg="0"/>
      <p:bldP spid="26648" grpId="0" bldLvl="0" animBg="1"/>
      <p:bldP spid="26683" grpId="0" bldLvl="0" animBg="1"/>
      <p:bldP spid="26684" grpId="0" bldLvl="0" animBg="1" autoUpdateAnimBg="0"/>
      <p:bldP spid="26685" grpId="0" bldLvl="0" animBg="1"/>
      <p:bldP spid="26687" grpId="0" bldLvl="0" animBg="1"/>
      <p:bldP spid="2668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/>
          <p:cNvGraphicFramePr/>
          <p:nvPr>
            <p:custDataLst>
              <p:tags r:id="rId2"/>
            </p:custDataLst>
          </p:nvPr>
        </p:nvGraphicFramePr>
        <p:xfrm>
          <a:off x="958533" y="2133600"/>
          <a:ext cx="37576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255645" imgH="787400" progId="Equation.3">
                  <p:embed/>
                </p:oleObj>
              </mc:Choice>
              <mc:Fallback>
                <p:oleObj name="Equation" r:id="rId10" imgW="3255645" imgH="78740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533" y="2133600"/>
                        <a:ext cx="3757612" cy="914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/>
          <p:nvPr>
            <p:custDataLst>
              <p:tags r:id="rId3"/>
            </p:custDataLst>
          </p:nvPr>
        </p:nvGraphicFramePr>
        <p:xfrm>
          <a:off x="947420" y="3505200"/>
          <a:ext cx="3606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123565" imgH="787400" progId="Equation.3">
                  <p:embed/>
                </p:oleObj>
              </mc:Choice>
              <mc:Fallback>
                <p:oleObj name="Equation" r:id="rId12" imgW="3123565" imgH="78740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420" y="3505200"/>
                        <a:ext cx="3606800" cy="914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76508" y="2362200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（不连续分布的源电荷）</a:t>
            </a:r>
            <a:r>
              <a:rPr kumimoji="1" lang="zh-CN" altLang="en-US" sz="2800" b="1">
                <a:latin typeface="宋体" pitchFamily="2" charset="-122"/>
              </a:rPr>
              <a:t> </a:t>
            </a:r>
          </a:p>
        </p:txBody>
      </p:sp>
      <p:sp>
        <p:nvSpPr>
          <p:cNvPr id="3072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76508" y="3657600"/>
            <a:ext cx="396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（连续分布的源电荷）</a:t>
            </a:r>
            <a:r>
              <a:rPr kumimoji="1" lang="zh-CN" altLang="en-US" sz="2800" b="1">
                <a:latin typeface="宋体" pitchFamily="2" charset="-122"/>
              </a:rPr>
              <a:t> </a:t>
            </a:r>
          </a:p>
        </p:txBody>
      </p:sp>
      <p:sp>
        <p:nvSpPr>
          <p:cNvPr id="3072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8033" y="4610100"/>
            <a:ext cx="80597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pitchFamily="2" charset="-122"/>
              </a:rPr>
              <a:t>真空中的任何静电场中，穿过任一闭合曲面的电通量，在数值上等于该曲面内包围的电量的代数和乘以 </a:t>
            </a:r>
          </a:p>
        </p:txBody>
      </p:sp>
      <p:graphicFrame>
        <p:nvGraphicFramePr>
          <p:cNvPr id="30728" name="Object 8"/>
          <p:cNvGraphicFramePr/>
          <p:nvPr>
            <p:custDataLst>
              <p:tags r:id="rId7"/>
            </p:custDataLst>
          </p:nvPr>
        </p:nvGraphicFramePr>
        <p:xfrm>
          <a:off x="7094220" y="5181600"/>
          <a:ext cx="5826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01015" imgH="368935" progId="Equation.3">
                  <p:embed/>
                </p:oleObj>
              </mc:Choice>
              <mc:Fallback>
                <p:oleObj name="Equation" r:id="rId14" imgW="501015" imgH="36893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220" y="5181600"/>
                        <a:ext cx="5826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9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21995" y="1371600"/>
            <a:ext cx="2743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宋体" pitchFamily="2" charset="-122"/>
              </a:rPr>
              <a:t>高斯定理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ldLvl="0" animBg="1" autoUpdateAnimBg="0"/>
      <p:bldP spid="30725" grpId="0" bldLvl="0" animBg="1" autoUpdateAnimBg="0"/>
      <p:bldP spid="30727" grpId="0" bldLvl="0" animBg="1" autoUpdateAnimBg="0"/>
      <p:bldP spid="30729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4538" y="620713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kumimoji="1" lang="zh-CN" altLang="en-US" sz="2400" b="1">
                <a:latin typeface="宋体" pitchFamily="2" charset="-122"/>
              </a:rPr>
              <a:t>均匀带电球面，总电量为</a:t>
            </a:r>
            <a:r>
              <a:rPr kumimoji="1" lang="en-US" altLang="zh-CN" sz="2400" b="1" i="1">
                <a:latin typeface="Times New Roman" panose="02020503050405090304" charset="0"/>
              </a:rPr>
              <a:t>Q</a:t>
            </a:r>
            <a:r>
              <a:rPr kumimoji="1" lang="zh-CN" altLang="en-US" sz="2400" b="1" i="1">
                <a:latin typeface="宋体" pitchFamily="2" charset="-122"/>
              </a:rPr>
              <a:t>，</a:t>
            </a:r>
            <a:r>
              <a:rPr kumimoji="1" lang="zh-CN" altLang="en-US" sz="2400" b="1">
                <a:latin typeface="宋体" pitchFamily="2" charset="-122"/>
              </a:rPr>
              <a:t>半径为</a:t>
            </a:r>
            <a:r>
              <a:rPr kumimoji="1" lang="en-US" altLang="zh-CN" sz="2400" b="1" i="1">
                <a:latin typeface="Times New Roman" panose="02020503050405090304" charset="0"/>
              </a:rPr>
              <a:t>R</a:t>
            </a:r>
            <a:endParaRPr kumimoji="1" lang="en-US" altLang="zh-CN" sz="2400" b="1">
              <a:latin typeface="Times New Roman" panose="02020503050405090304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7075" y="1079500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kumimoji="1" lang="zh-CN" altLang="en-US" sz="2400" b="1">
                <a:latin typeface="Times New Roman" panose="02020503050405090304" charset="0"/>
              </a:rPr>
              <a:t>电场强度分布</a:t>
            </a:r>
          </a:p>
        </p:txBody>
      </p:sp>
      <p:sp>
        <p:nvSpPr>
          <p:cNvPr id="31748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35763" y="1884363"/>
            <a:ext cx="1079500" cy="1079500"/>
          </a:xfrm>
          <a:prstGeom prst="ellipse">
            <a:avLst/>
          </a:prstGeom>
          <a:gradFill rotWithShape="0">
            <a:gsLst>
              <a:gs pos="0">
                <a:srgbClr val="FFCC66"/>
              </a:gs>
              <a:gs pos="100000">
                <a:srgbClr val="FFCC66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9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53225" y="2819400"/>
            <a:ext cx="441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 i="1">
                <a:latin typeface="Times New Roman" panose="02020503050405090304" charset="0"/>
              </a:rPr>
              <a:t>Q</a:t>
            </a:r>
          </a:p>
        </p:txBody>
      </p:sp>
      <p:sp>
        <p:nvSpPr>
          <p:cNvPr id="31750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7264400" y="1941513"/>
            <a:ext cx="228600" cy="457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1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73875" y="192405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R</a:t>
            </a:r>
          </a:p>
        </p:txBody>
      </p:sp>
      <p:sp>
        <p:nvSpPr>
          <p:cNvPr id="31752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34950" y="159861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31753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44538" y="2106613"/>
            <a:ext cx="460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取过场点 </a:t>
            </a:r>
            <a:r>
              <a:rPr kumimoji="1" lang="en-US" altLang="zh-CN" sz="2400" b="1" i="1">
                <a:latin typeface="宋体" pitchFamily="2" charset="-122"/>
              </a:rPr>
              <a:t>P </a:t>
            </a:r>
            <a:r>
              <a:rPr kumimoji="1" lang="zh-CN" altLang="en-US" sz="2400" b="1">
                <a:latin typeface="宋体" pitchFamily="2" charset="-122"/>
              </a:rPr>
              <a:t>的同心球面为高斯面</a:t>
            </a:r>
          </a:p>
        </p:txBody>
      </p:sp>
      <p:grpSp>
        <p:nvGrpSpPr>
          <p:cNvPr id="31754" name="Group 10"/>
          <p:cNvGrpSpPr/>
          <p:nvPr/>
        </p:nvGrpSpPr>
        <p:grpSpPr bwMode="auto">
          <a:xfrm>
            <a:off x="7585075" y="1079500"/>
            <a:ext cx="401638" cy="771525"/>
            <a:chOff x="5126" y="186"/>
            <a:chExt cx="253" cy="486"/>
          </a:xfrm>
        </p:grpSpPr>
        <p:sp>
          <p:nvSpPr>
            <p:cNvPr id="31755" name="Text Box 11"/>
            <p:cNvSpPr txBox="1"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5126" y="186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>
                  <a:latin typeface="Times New Roman" panose="02020503050405090304" charset="0"/>
                </a:rPr>
                <a:t>P</a:t>
              </a:r>
            </a:p>
          </p:txBody>
        </p:sp>
        <p:sp>
          <p:nvSpPr>
            <p:cNvPr id="31756" name="Oval 12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5184" y="624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57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44538" y="1604963"/>
            <a:ext cx="359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对球面外一点</a:t>
            </a:r>
            <a:r>
              <a:rPr kumimoji="1" lang="en-US" altLang="zh-CN" sz="2400" b="1" i="1">
                <a:latin typeface="Times New Roman" panose="02020503050405090304" charset="0"/>
              </a:rPr>
              <a:t>P </a:t>
            </a:r>
            <a:r>
              <a:rPr kumimoji="1" lang="en-US" altLang="zh-CN" sz="2400" b="1">
                <a:latin typeface="宋体" pitchFamily="2" charset="-122"/>
              </a:rPr>
              <a:t>:</a:t>
            </a:r>
          </a:p>
        </p:txBody>
      </p:sp>
      <p:sp>
        <p:nvSpPr>
          <p:cNvPr id="31758" name="Line 1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7256463" y="1841500"/>
            <a:ext cx="481012" cy="5889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9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485063" y="2106613"/>
            <a:ext cx="549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i="1">
                <a:latin typeface="Times New Roman" panose="02020503050405090304" charset="0"/>
              </a:rPr>
              <a:t>r</a:t>
            </a:r>
          </a:p>
        </p:txBody>
      </p:sp>
      <p:graphicFrame>
        <p:nvGraphicFramePr>
          <p:cNvPr id="31760" name="Object 16"/>
          <p:cNvGraphicFramePr/>
          <p:nvPr>
            <p:custDataLst>
              <p:tags r:id="rId13"/>
            </p:custDataLst>
          </p:nvPr>
        </p:nvGraphicFramePr>
        <p:xfrm>
          <a:off x="836613" y="2805113"/>
          <a:ext cx="10541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908685" imgH="699770" progId="Equation.3">
                  <p:embed/>
                </p:oleObj>
              </mc:Choice>
              <mc:Fallback>
                <p:oleObj name="Equation" r:id="rId62" imgW="908685" imgH="69977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2805113"/>
                        <a:ext cx="10541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1" name="Object 17"/>
          <p:cNvGraphicFramePr/>
          <p:nvPr>
            <p:custDataLst>
              <p:tags r:id="rId14"/>
            </p:custDataLst>
          </p:nvPr>
        </p:nvGraphicFramePr>
        <p:xfrm>
          <a:off x="2022475" y="2811463"/>
          <a:ext cx="1130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4" imgW="974725" imgH="699770" progId="Equation.3">
                  <p:embed/>
                </p:oleObj>
              </mc:Choice>
              <mc:Fallback>
                <p:oleObj name="Equation" r:id="rId64" imgW="974725" imgH="69977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2811463"/>
                        <a:ext cx="11303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2" name="Object 18"/>
          <p:cNvGraphicFramePr/>
          <p:nvPr>
            <p:custDataLst>
              <p:tags r:id="rId15"/>
            </p:custDataLst>
          </p:nvPr>
        </p:nvGraphicFramePr>
        <p:xfrm>
          <a:off x="3241675" y="2805113"/>
          <a:ext cx="11557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6" imgW="996950" imgH="699770" progId="Equation.3">
                  <p:embed/>
                </p:oleObj>
              </mc:Choice>
              <mc:Fallback>
                <p:oleObj name="Equation" r:id="rId66" imgW="996950" imgH="69977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675" y="2805113"/>
                        <a:ext cx="11557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3" name="Object 19"/>
          <p:cNvGraphicFramePr/>
          <p:nvPr>
            <p:custDataLst>
              <p:tags r:id="rId16"/>
            </p:custDataLst>
          </p:nvPr>
        </p:nvGraphicFramePr>
        <p:xfrm>
          <a:off x="4460875" y="2838450"/>
          <a:ext cx="122078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8" imgW="1052195" imgH="401955" progId="Equation.3">
                  <p:embed/>
                </p:oleObj>
              </mc:Choice>
              <mc:Fallback>
                <p:oleObj name="Equation" r:id="rId68" imgW="1052195" imgH="40195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75" y="2838450"/>
                        <a:ext cx="1220788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4" name="Rectangle 2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44538" y="3729038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  <a:sym typeface="Monotype Sorts" pitchFamily="2" charset="2"/>
              </a:rPr>
              <a:t>根据高斯定理</a:t>
            </a:r>
          </a:p>
        </p:txBody>
      </p:sp>
      <p:graphicFrame>
        <p:nvGraphicFramePr>
          <p:cNvPr id="31765" name="Object 21"/>
          <p:cNvGraphicFramePr/>
          <p:nvPr>
            <p:custDataLst>
              <p:tags r:id="rId18"/>
            </p:custDataLst>
          </p:nvPr>
        </p:nvGraphicFramePr>
        <p:xfrm>
          <a:off x="820738" y="4356100"/>
          <a:ext cx="18923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0" imgW="1635760" imgH="1041400" progId="Equation.3">
                  <p:embed/>
                </p:oleObj>
              </mc:Choice>
              <mc:Fallback>
                <p:oleObj name="Equation" r:id="rId70" imgW="1635760" imgH="104140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4356100"/>
                        <a:ext cx="1892300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6" name="AutoShape 2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622675" y="4913313"/>
            <a:ext cx="9144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67" name="Object 23"/>
          <p:cNvGraphicFramePr/>
          <p:nvPr>
            <p:custDataLst>
              <p:tags r:id="rId20"/>
            </p:custDataLst>
          </p:nvPr>
        </p:nvGraphicFramePr>
        <p:xfrm>
          <a:off x="4999038" y="4379913"/>
          <a:ext cx="1627187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2" imgW="1404620" imgH="1041400" progId="Equation.3">
                  <p:embed/>
                </p:oleObj>
              </mc:Choice>
              <mc:Fallback>
                <p:oleObj name="Equation" r:id="rId72" imgW="1404620" imgH="104140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038" y="4379913"/>
                        <a:ext cx="1627187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8" name="Object 24"/>
          <p:cNvGraphicFramePr/>
          <p:nvPr>
            <p:custDataLst>
              <p:tags r:id="rId21"/>
            </p:custDataLst>
          </p:nvPr>
        </p:nvGraphicFramePr>
        <p:xfrm>
          <a:off x="876300" y="5903913"/>
          <a:ext cx="2425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4" imgW="2098675" imgH="622300" progId="Equation.3">
                  <p:embed/>
                </p:oleObj>
              </mc:Choice>
              <mc:Fallback>
                <p:oleObj name="Equation" r:id="rId74" imgW="2098675" imgH="62230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5903913"/>
                        <a:ext cx="2425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9" name="AutoShape 25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722688" y="6015038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70" name="Object 26"/>
          <p:cNvGraphicFramePr/>
          <p:nvPr>
            <p:custDataLst>
              <p:tags r:id="rId23"/>
            </p:custDataLst>
          </p:nvPr>
        </p:nvGraphicFramePr>
        <p:xfrm>
          <a:off x="4632325" y="5786438"/>
          <a:ext cx="19796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6" imgW="1713230" imgH="787400" progId="Equation.3">
                  <p:embed/>
                </p:oleObj>
              </mc:Choice>
              <mc:Fallback>
                <p:oleObj name="Equation" r:id="rId76" imgW="1713230" imgH="78740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325" y="5786438"/>
                        <a:ext cx="19796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71" name="Group 27"/>
          <p:cNvGrpSpPr/>
          <p:nvPr/>
        </p:nvGrpSpPr>
        <p:grpSpPr bwMode="auto">
          <a:xfrm>
            <a:off x="6594475" y="1628775"/>
            <a:ext cx="1412875" cy="1571625"/>
            <a:chOff x="4272" y="354"/>
            <a:chExt cx="890" cy="990"/>
          </a:xfrm>
        </p:grpSpPr>
        <p:sp>
          <p:nvSpPr>
            <p:cNvPr id="31772" name="Text Box 28"/>
            <p:cNvSpPr txBox="1"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4586" y="354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31773" name="Text Box 29"/>
            <p:cNvSpPr txBox="1"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4272" y="576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31774" name="Text Box 30"/>
            <p:cNvSpPr txBox="1"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4336" y="912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31775" name="Text Box 31"/>
            <p:cNvSpPr txBox="1"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4938" y="576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31776" name="Text Box 32"/>
            <p:cNvSpPr txBox="1"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4874" y="912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31777" name="Text Box 33"/>
            <p:cNvSpPr txBox="1"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624" y="1056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latin typeface="Times New Roman" panose="02020503050405090304" charset="0"/>
                </a:rPr>
                <a:t>+</a:t>
              </a:r>
            </a:p>
          </p:txBody>
        </p:sp>
      </p:grpSp>
      <p:sp>
        <p:nvSpPr>
          <p:cNvPr id="31778" name="Rectangle 3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71463" y="60325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宋体" pitchFamily="2" charset="-122"/>
              </a:rPr>
              <a:t>例</a:t>
            </a:r>
          </a:p>
        </p:txBody>
      </p:sp>
      <p:sp>
        <p:nvSpPr>
          <p:cNvPr id="31779" name="Rectangle 35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34950" y="10795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求</a:t>
            </a:r>
          </a:p>
        </p:txBody>
      </p:sp>
      <p:grpSp>
        <p:nvGrpSpPr>
          <p:cNvPr id="31780" name="Group 36"/>
          <p:cNvGrpSpPr/>
          <p:nvPr/>
        </p:nvGrpSpPr>
        <p:grpSpPr bwMode="auto">
          <a:xfrm>
            <a:off x="6213475" y="1357313"/>
            <a:ext cx="2159000" cy="2160587"/>
            <a:chOff x="2925" y="247"/>
            <a:chExt cx="1360" cy="1361"/>
          </a:xfrm>
        </p:grpSpPr>
        <p:sp>
          <p:nvSpPr>
            <p:cNvPr id="31781" name="Oval 37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930" y="253"/>
              <a:ext cx="1349" cy="134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gamma/>
                    <a:shade val="46275"/>
                    <a:invGamma/>
                    <a:alpha val="80000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2" name="Oval 38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176" y="247"/>
              <a:ext cx="857" cy="1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3" name="Oval 39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336" y="247"/>
              <a:ext cx="538" cy="1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4" name="Oval 40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2948" y="420"/>
              <a:ext cx="1315" cy="10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5" name="Oval 41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2948" y="575"/>
              <a:ext cx="1315" cy="70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6" name="Oval 42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948" y="723"/>
              <a:ext cx="1315" cy="40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7" name="Oval 43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2925" y="859"/>
              <a:ext cx="1360" cy="1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8" name="Oval 44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3506" y="247"/>
              <a:ext cx="198" cy="1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9" name="Oval 45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3061" y="255"/>
              <a:ext cx="1088" cy="13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90" name="Oval 46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2931" y="253"/>
              <a:ext cx="1349" cy="1349"/>
            </a:xfrm>
            <a:prstGeom prst="ellipse">
              <a:avLst/>
            </a:prstGeom>
            <a:noFill/>
            <a:ln w="19050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46275"/>
                          <a:invGamma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91" name="Freeform 47"/>
          <p:cNvSpPr/>
          <p:nvPr>
            <p:custDataLst>
              <p:tags r:id="rId26"/>
            </p:custDataLst>
          </p:nvPr>
        </p:nvSpPr>
        <p:spPr bwMode="auto">
          <a:xfrm>
            <a:off x="7591425" y="1647825"/>
            <a:ext cx="336550" cy="333375"/>
          </a:xfrm>
          <a:custGeom>
            <a:avLst/>
            <a:gdLst>
              <a:gd name="T0" fmla="*/ 0 w 212"/>
              <a:gd name="T1" fmla="*/ 22 h 210"/>
              <a:gd name="T2" fmla="*/ 24 w 212"/>
              <a:gd name="T3" fmla="*/ 92 h 210"/>
              <a:gd name="T4" fmla="*/ 36 w 212"/>
              <a:gd name="T5" fmla="*/ 127 h 210"/>
              <a:gd name="T6" fmla="*/ 47 w 212"/>
              <a:gd name="T7" fmla="*/ 163 h 210"/>
              <a:gd name="T8" fmla="*/ 141 w 212"/>
              <a:gd name="T9" fmla="*/ 186 h 210"/>
              <a:gd name="T10" fmla="*/ 212 w 212"/>
              <a:gd name="T11" fmla="*/ 210 h 210"/>
              <a:gd name="T12" fmla="*/ 130 w 212"/>
              <a:gd name="T13" fmla="*/ 45 h 210"/>
              <a:gd name="T14" fmla="*/ 83 w 212"/>
              <a:gd name="T15" fmla="*/ 33 h 210"/>
              <a:gd name="T16" fmla="*/ 0 w 212"/>
              <a:gd name="T17" fmla="*/ 2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2" h="210">
                <a:moveTo>
                  <a:pt x="0" y="22"/>
                </a:moveTo>
                <a:cubicBezTo>
                  <a:pt x="8" y="45"/>
                  <a:pt x="16" y="69"/>
                  <a:pt x="24" y="92"/>
                </a:cubicBezTo>
                <a:cubicBezTo>
                  <a:pt x="28" y="104"/>
                  <a:pt x="32" y="115"/>
                  <a:pt x="36" y="127"/>
                </a:cubicBezTo>
                <a:cubicBezTo>
                  <a:pt x="40" y="139"/>
                  <a:pt x="38" y="154"/>
                  <a:pt x="47" y="163"/>
                </a:cubicBezTo>
                <a:cubicBezTo>
                  <a:pt x="70" y="186"/>
                  <a:pt x="110" y="177"/>
                  <a:pt x="141" y="186"/>
                </a:cubicBezTo>
                <a:cubicBezTo>
                  <a:pt x="165" y="193"/>
                  <a:pt x="212" y="210"/>
                  <a:pt x="212" y="210"/>
                </a:cubicBezTo>
                <a:cubicBezTo>
                  <a:pt x="194" y="158"/>
                  <a:pt x="188" y="71"/>
                  <a:pt x="130" y="45"/>
                </a:cubicBezTo>
                <a:cubicBezTo>
                  <a:pt x="115" y="39"/>
                  <a:pt x="99" y="37"/>
                  <a:pt x="83" y="33"/>
                </a:cubicBezTo>
                <a:cubicBezTo>
                  <a:pt x="55" y="25"/>
                  <a:pt x="22" y="0"/>
                  <a:pt x="0" y="22"/>
                </a:cubicBezTo>
                <a:close/>
              </a:path>
            </a:pathLst>
          </a:custGeom>
          <a:solidFill>
            <a:srgbClr val="0099FF"/>
          </a:solidFill>
          <a:ln w="9525" cap="flat" cmpd="sng">
            <a:solidFill>
              <a:schemeClr val="tx1"/>
            </a:solidFill>
            <a:prstDash val="solid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92" name="Line 4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V="1">
            <a:off x="7739063" y="900113"/>
            <a:ext cx="736600" cy="94615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93" name="Line 49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 flipV="1">
            <a:off x="7735888" y="1216025"/>
            <a:ext cx="490537" cy="630238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94" name="Object 50"/>
          <p:cNvGraphicFramePr>
            <a:graphicFrameLocks noChangeAspect="1"/>
          </p:cNvGraphicFramePr>
          <p:nvPr>
            <p:custDataLst>
              <p:tags r:id="rId29"/>
            </p:custDataLst>
          </p:nvPr>
        </p:nvGraphicFramePr>
        <p:xfrm>
          <a:off x="8251825" y="1651000"/>
          <a:ext cx="37782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8" imgW="358140" imgH="325120" progId="Equation.3">
                  <p:embed/>
                </p:oleObj>
              </mc:Choice>
              <mc:Fallback>
                <p:oleObj name="公式" r:id="rId78" imgW="358140" imgH="32512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1825" y="1651000"/>
                        <a:ext cx="37782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95" name="Object 51"/>
          <p:cNvGraphicFramePr>
            <a:graphicFrameLocks noChangeAspect="1"/>
          </p:cNvGraphicFramePr>
          <p:nvPr>
            <p:custDataLst>
              <p:tags r:id="rId30"/>
            </p:custDataLst>
          </p:nvPr>
        </p:nvGraphicFramePr>
        <p:xfrm>
          <a:off x="8412163" y="990600"/>
          <a:ext cx="252412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0" imgW="236855" imgH="313690" progId="Equation.3">
                  <p:embed/>
                </p:oleObj>
              </mc:Choice>
              <mc:Fallback>
                <p:oleObj name="公式" r:id="rId80" imgW="236855" imgH="31369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163" y="990600"/>
                        <a:ext cx="252412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770" name="Group 2"/>
          <p:cNvGrpSpPr/>
          <p:nvPr/>
        </p:nvGrpSpPr>
        <p:grpSpPr bwMode="auto">
          <a:xfrm>
            <a:off x="7264400" y="3729355"/>
            <a:ext cx="3978275" cy="2413000"/>
            <a:chOff x="2267" y="757"/>
            <a:chExt cx="2506" cy="1520"/>
          </a:xfrm>
        </p:grpSpPr>
        <p:sp>
          <p:nvSpPr>
            <p:cNvPr id="32771" name="Line 3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2661" y="1915"/>
              <a:ext cx="187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2" name="Line 4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V="1">
              <a:off x="2661" y="811"/>
              <a:ext cx="0" cy="110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3" name="Text Box 5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485" y="1931"/>
              <a:ext cx="2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800" b="1" i="1">
                  <a:latin typeface="Times New Roman" panose="02020503050405090304" charset="0"/>
                </a:rPr>
                <a:t>r</a:t>
              </a:r>
            </a:p>
          </p:txBody>
        </p:sp>
        <p:sp>
          <p:nvSpPr>
            <p:cNvPr id="32774" name="Text Box 6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2267" y="757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>
                  <a:latin typeface="Times New Roman" panose="02020503050405090304" charset="0"/>
                </a:rPr>
                <a:t>E</a:t>
              </a:r>
            </a:p>
          </p:txBody>
        </p:sp>
        <p:sp>
          <p:nvSpPr>
            <p:cNvPr id="32775" name="Text Box 7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507" y="1989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O</a:t>
              </a:r>
            </a:p>
          </p:txBody>
        </p:sp>
      </p:grpSp>
      <p:sp>
        <p:nvSpPr>
          <p:cNvPr id="32791" name="Text Box 2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988300" y="5999480"/>
            <a:ext cx="248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电场分布曲线</a:t>
            </a:r>
          </a:p>
        </p:txBody>
      </p:sp>
      <p:sp>
        <p:nvSpPr>
          <p:cNvPr id="32793" name="Line 25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7889875" y="5567680"/>
            <a:ext cx="8382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4" name="Line 26"/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8745538" y="3967480"/>
            <a:ext cx="0" cy="1600200"/>
          </a:xfrm>
          <a:prstGeom prst="line">
            <a:avLst/>
          </a:prstGeom>
          <a:noFill/>
          <a:ln w="28575">
            <a:solidFill>
              <a:srgbClr val="FF00FF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5" name="Freeform 27"/>
          <p:cNvSpPr/>
          <p:nvPr>
            <p:custDataLst>
              <p:tags r:id="rId34"/>
            </p:custDataLst>
          </p:nvPr>
        </p:nvSpPr>
        <p:spPr bwMode="auto">
          <a:xfrm>
            <a:off x="8804275" y="3983355"/>
            <a:ext cx="1576388" cy="1355725"/>
          </a:xfrm>
          <a:custGeom>
            <a:avLst/>
            <a:gdLst>
              <a:gd name="T0" fmla="*/ 0 w 1008"/>
              <a:gd name="T1" fmla="*/ 0 h 816"/>
              <a:gd name="T2" fmla="*/ 288 w 1008"/>
              <a:gd name="T3" fmla="*/ 576 h 816"/>
              <a:gd name="T4" fmla="*/ 1008 w 1008"/>
              <a:gd name="T5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816">
                <a:moveTo>
                  <a:pt x="0" y="0"/>
                </a:moveTo>
                <a:cubicBezTo>
                  <a:pt x="60" y="220"/>
                  <a:pt x="120" y="440"/>
                  <a:pt x="288" y="576"/>
                </a:cubicBezTo>
                <a:cubicBezTo>
                  <a:pt x="456" y="712"/>
                  <a:pt x="732" y="764"/>
                  <a:pt x="1008" y="816"/>
                </a:cubicBezTo>
              </a:path>
            </a:pathLst>
          </a:custGeom>
          <a:noFill/>
          <a:ln w="28575" cmpd="sng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2796" name="Object 28"/>
          <p:cNvGraphicFramePr/>
          <p:nvPr>
            <p:custDataLst>
              <p:tags r:id="rId35"/>
            </p:custDataLst>
          </p:nvPr>
        </p:nvGraphicFramePr>
        <p:xfrm>
          <a:off x="7869238" y="4813618"/>
          <a:ext cx="8128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2" imgW="699770" imgH="269875" progId="Equation.3">
                  <p:embed/>
                </p:oleObj>
              </mc:Choice>
              <mc:Fallback>
                <p:oleObj name="Equation" r:id="rId82" imgW="699770" imgH="269875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9238" y="4813618"/>
                        <a:ext cx="8128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7" name="Object 29"/>
          <p:cNvGraphicFramePr/>
          <p:nvPr>
            <p:custDataLst>
              <p:tags r:id="rId36"/>
            </p:custDataLst>
          </p:nvPr>
        </p:nvGraphicFramePr>
        <p:xfrm>
          <a:off x="9240838" y="4127818"/>
          <a:ext cx="10287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4" imgW="887095" imgH="710565" progId="Equation.3">
                  <p:embed/>
                </p:oleObj>
              </mc:Choice>
              <mc:Fallback>
                <p:oleObj name="Equation" r:id="rId84" imgW="887095" imgH="71056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0838" y="4127818"/>
                        <a:ext cx="10287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5" dur="500"/>
                                        <p:tgtEl>
                                          <p:spTgt spid="3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0" dur="500"/>
                                        <p:tgtEl>
                                          <p:spTgt spid="3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1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17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1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3" dur="500"/>
                                        <p:tgtEl>
                                          <p:spTgt spid="3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ldLvl="0" animBg="1" autoUpdateAnimBg="0"/>
      <p:bldP spid="31747" grpId="0" bldLvl="0" animBg="1" autoUpdateAnimBg="0"/>
      <p:bldP spid="31748" grpId="0" bldLvl="0" animBg="1"/>
      <p:bldP spid="31749" grpId="0" bldLvl="0" animBg="1" autoUpdateAnimBg="0"/>
      <p:bldP spid="31750" grpId="0" bldLvl="0" animBg="1"/>
      <p:bldP spid="31751" grpId="0" bldLvl="0" animBg="1" autoUpdateAnimBg="0"/>
      <p:bldP spid="31752" grpId="0" bldLvl="0" animBg="1" autoUpdateAnimBg="0"/>
      <p:bldP spid="31753" grpId="0" bldLvl="0" animBg="1" autoUpdateAnimBg="0"/>
      <p:bldP spid="31757" grpId="0" bldLvl="0" animBg="1" autoUpdateAnimBg="0"/>
      <p:bldP spid="31758" grpId="0" bldLvl="0" animBg="1"/>
      <p:bldP spid="31759" grpId="0" bldLvl="0" animBg="1" autoUpdateAnimBg="0"/>
      <p:bldP spid="31764" grpId="0" bldLvl="0" animBg="1" autoUpdateAnimBg="0"/>
      <p:bldP spid="31766" grpId="0" bldLvl="0" animBg="1"/>
      <p:bldP spid="31769" grpId="0" bldLvl="0" animBg="1"/>
      <p:bldP spid="31778" grpId="0" bldLvl="0" animBg="1" autoUpdateAnimBg="0"/>
      <p:bldP spid="31779" grpId="0" bldLvl="0" animBg="1" autoUpdateAnimBg="0"/>
      <p:bldP spid="31791" grpId="0" bldLvl="0" animBg="1"/>
      <p:bldP spid="31792" grpId="0" bldLvl="0" animBg="1"/>
      <p:bldP spid="31793" grpId="0" bldLvl="0" animBg="1"/>
      <p:bldP spid="32791" grpId="0" bldLvl="0" animBg="1" autoUpdateAnimBg="0"/>
      <p:bldP spid="32793" grpId="0" bldLvl="0" animBg="1"/>
      <p:bldP spid="32794" grpId="0" bldLvl="0" animBg="1"/>
      <p:bldP spid="3279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0350" y="5683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例</a:t>
            </a:r>
          </a:p>
        </p:txBody>
      </p:sp>
      <p:sp>
        <p:nvSpPr>
          <p:cNvPr id="33795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8350" y="588963"/>
            <a:ext cx="6802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已知球体半径为</a:t>
            </a:r>
            <a:r>
              <a:rPr kumimoji="1" lang="en-US" altLang="zh-CN" sz="2400" b="1" i="1">
                <a:latin typeface="Times New Roman" panose="02020503050405090304" charset="0"/>
              </a:rPr>
              <a:t>R</a:t>
            </a:r>
            <a:r>
              <a:rPr kumimoji="1" lang="zh-CN" altLang="en-US" sz="2400" b="1">
                <a:latin typeface="宋体" pitchFamily="2" charset="-122"/>
              </a:rPr>
              <a:t>，带电量为</a:t>
            </a:r>
            <a:r>
              <a:rPr kumimoji="1" lang="en-US" altLang="zh-CN" sz="2400" b="1" i="1">
                <a:latin typeface="Times New Roman" panose="02020503050405090304" charset="0"/>
              </a:rPr>
              <a:t>q</a:t>
            </a:r>
            <a:r>
              <a:rPr kumimoji="1" lang="zh-CN" altLang="en-US" sz="2400" b="1">
                <a:latin typeface="宋体" pitchFamily="2" charset="-122"/>
              </a:rPr>
              <a:t>（电荷体密度为</a:t>
            </a:r>
            <a:r>
              <a:rPr kumimoji="1" lang="zh-CN" altLang="en-US" sz="2400" b="1" i="1">
                <a:latin typeface="Times New Roman" panose="02020503050405090304" charset="0"/>
                <a:sym typeface="Symbol" pitchFamily="18" charset="2"/>
              </a:rPr>
              <a:t></a:t>
            </a:r>
            <a:r>
              <a:rPr kumimoji="1" lang="zh-CN" altLang="en-US" sz="2400" b="1">
                <a:latin typeface="宋体" pitchFamily="2" charset="-122"/>
              </a:rPr>
              <a:t>）</a:t>
            </a:r>
            <a:endParaRPr kumimoji="1" lang="zh-CN" altLang="en-US" sz="2400">
              <a:latin typeface="宋体" pitchFamily="2" charset="-122"/>
            </a:endParaRPr>
          </a:p>
        </p:txBody>
      </p:sp>
      <p:sp>
        <p:nvSpPr>
          <p:cNvPr id="33796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15025" y="1711325"/>
            <a:ext cx="1371600" cy="1371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7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6583363" y="2438400"/>
            <a:ext cx="685800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8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251700" y="225107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solidFill>
                  <a:srgbClr val="FF00FF"/>
                </a:solidFill>
                <a:latin typeface="Times New Roman" panose="02020503050405090304" charset="0"/>
              </a:rPr>
              <a:t>R</a:t>
            </a:r>
          </a:p>
        </p:txBody>
      </p:sp>
      <p:grpSp>
        <p:nvGrpSpPr>
          <p:cNvPr id="33799" name="Group 7"/>
          <p:cNvGrpSpPr/>
          <p:nvPr/>
        </p:nvGrpSpPr>
        <p:grpSpPr bwMode="auto">
          <a:xfrm>
            <a:off x="6180138" y="1905000"/>
            <a:ext cx="930275" cy="1108075"/>
            <a:chOff x="4310" y="3216"/>
            <a:chExt cx="586" cy="698"/>
          </a:xfrm>
        </p:grpSpPr>
        <p:sp>
          <p:nvSpPr>
            <p:cNvPr id="33800" name="Text Box 8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310" y="3216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33801" name="Text Box 9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656" y="3626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33802" name="Text Box 10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320" y="3615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33803" name="Text Box 11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672" y="3216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</p:grpSp>
      <p:sp>
        <p:nvSpPr>
          <p:cNvPr id="33804" name="Text Box 1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9875" y="14922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9463" y="1482725"/>
            <a:ext cx="912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球外</a:t>
            </a:r>
          </a:p>
        </p:txBody>
      </p:sp>
      <p:graphicFrame>
        <p:nvGraphicFramePr>
          <p:cNvPr id="33806" name="Object 14"/>
          <p:cNvGraphicFramePr/>
          <p:nvPr>
            <p:custDataLst>
              <p:tags r:id="rId9"/>
            </p:custDataLst>
          </p:nvPr>
        </p:nvGraphicFramePr>
        <p:xfrm>
          <a:off x="1116013" y="1524000"/>
          <a:ext cx="12239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589280" imgH="181610" progId="Equation.3">
                  <p:embed/>
                </p:oleObj>
              </mc:Choice>
              <mc:Fallback>
                <p:oleObj name="Equation" r:id="rId41" imgW="589280" imgH="18161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24000"/>
                        <a:ext cx="12239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7" name="Oval 1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34025" y="1330325"/>
            <a:ext cx="2133600" cy="2133600"/>
          </a:xfrm>
          <a:prstGeom prst="ellipse">
            <a:avLst/>
          </a:prstGeom>
          <a:noFill/>
          <a:ln w="38100">
            <a:solidFill>
              <a:srgbClr val="00FF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8" name="Text Box 1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484938" y="1554163"/>
            <a:ext cx="549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 i="1">
                <a:solidFill>
                  <a:srgbClr val="FF00FF"/>
                </a:solidFill>
                <a:latin typeface="Times New Roman" panose="02020503050405090304" charset="0"/>
              </a:rPr>
              <a:t>r</a:t>
            </a:r>
          </a:p>
        </p:txBody>
      </p:sp>
      <p:sp>
        <p:nvSpPr>
          <p:cNvPr id="33809" name="Line 1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 flipV="1">
            <a:off x="6272213" y="1447800"/>
            <a:ext cx="304800" cy="990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810" name="Object 18"/>
          <p:cNvGraphicFramePr/>
          <p:nvPr>
            <p:custDataLst>
              <p:tags r:id="rId13"/>
            </p:custDataLst>
          </p:nvPr>
        </p:nvGraphicFramePr>
        <p:xfrm>
          <a:off x="852488" y="1955800"/>
          <a:ext cx="2070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1790065" imgH="787400" progId="Equation.3">
                  <p:embed/>
                </p:oleObj>
              </mc:Choice>
              <mc:Fallback>
                <p:oleObj name="Equation" r:id="rId43" imgW="1790065" imgH="78740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1955800"/>
                        <a:ext cx="20701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1" name="Object 19"/>
          <p:cNvGraphicFramePr/>
          <p:nvPr>
            <p:custDataLst>
              <p:tags r:id="rId14"/>
            </p:custDataLst>
          </p:nvPr>
        </p:nvGraphicFramePr>
        <p:xfrm>
          <a:off x="2971800" y="1939925"/>
          <a:ext cx="157321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1360805" imgH="831850" progId="Equation.3">
                  <p:embed/>
                </p:oleObj>
              </mc:Choice>
              <mc:Fallback>
                <p:oleObj name="Equation" r:id="rId45" imgW="1360805" imgH="83185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939925"/>
                        <a:ext cx="1573213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2" name="Rectangle 2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95338" y="1025525"/>
            <a:ext cx="5254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均匀带电球体的电场强度分布</a:t>
            </a:r>
          </a:p>
        </p:txBody>
      </p:sp>
      <p:sp>
        <p:nvSpPr>
          <p:cNvPr id="33813" name="Rectangle 2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76225" y="102552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求</a:t>
            </a:r>
          </a:p>
        </p:txBody>
      </p:sp>
      <p:sp>
        <p:nvSpPr>
          <p:cNvPr id="33814" name="Text Box 22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69938" y="2930525"/>
            <a:ext cx="2001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球内</a:t>
            </a:r>
            <a:r>
              <a:rPr kumimoji="1" lang="en-US" altLang="zh-CN" sz="2400" b="1">
                <a:latin typeface="Times New Roman" panose="02020503050405090304" charset="0"/>
              </a:rPr>
              <a:t>(            )</a:t>
            </a:r>
            <a:endParaRPr kumimoji="1" lang="en-US" altLang="zh-CN" sz="2400" b="1" i="1">
              <a:latin typeface="Times New Roman" panose="02020503050405090304" charset="0"/>
            </a:endParaRPr>
          </a:p>
        </p:txBody>
      </p:sp>
      <p:graphicFrame>
        <p:nvGraphicFramePr>
          <p:cNvPr id="33815" name="Object 23"/>
          <p:cNvGraphicFramePr/>
          <p:nvPr>
            <p:custDataLst>
              <p:tags r:id="rId18"/>
            </p:custDataLst>
          </p:nvPr>
        </p:nvGraphicFramePr>
        <p:xfrm>
          <a:off x="1692275" y="3035300"/>
          <a:ext cx="60483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677545" imgH="247650" progId="Equation.3">
                  <p:embed/>
                </p:oleObj>
              </mc:Choice>
              <mc:Fallback>
                <p:oleObj name="Equation" r:id="rId47" imgW="677545" imgH="24765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035300"/>
                        <a:ext cx="604838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6" name="Object 24"/>
          <p:cNvGraphicFramePr/>
          <p:nvPr>
            <p:custDataLst>
              <p:tags r:id="rId19"/>
            </p:custDataLst>
          </p:nvPr>
        </p:nvGraphicFramePr>
        <p:xfrm>
          <a:off x="3698875" y="3387725"/>
          <a:ext cx="2667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9" imgW="2308225" imgH="787400" progId="Equation.3">
                  <p:embed/>
                </p:oleObj>
              </mc:Choice>
              <mc:Fallback>
                <p:oleObj name="Equation" r:id="rId49" imgW="2308225" imgH="78740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75" y="3387725"/>
                        <a:ext cx="26670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7" name="Object 25"/>
          <p:cNvGraphicFramePr/>
          <p:nvPr>
            <p:custDataLst>
              <p:tags r:id="rId20"/>
            </p:custDataLst>
          </p:nvPr>
        </p:nvGraphicFramePr>
        <p:xfrm>
          <a:off x="2063750" y="3575050"/>
          <a:ext cx="1473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1272540" imgH="335915" progId="Equation.3">
                  <p:embed/>
                </p:oleObj>
              </mc:Choice>
              <mc:Fallback>
                <p:oleObj name="Equation" r:id="rId51" imgW="1272540" imgH="33591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3575050"/>
                        <a:ext cx="1473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18" name="Object 26"/>
          <p:cNvGraphicFramePr/>
          <p:nvPr>
            <p:custDataLst>
              <p:tags r:id="rId21"/>
            </p:custDataLst>
          </p:nvPr>
        </p:nvGraphicFramePr>
        <p:xfrm>
          <a:off x="869950" y="3557588"/>
          <a:ext cx="1054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3" imgW="908685" imgH="523240" progId="Equation.3">
                  <p:embed/>
                </p:oleObj>
              </mc:Choice>
              <mc:Fallback>
                <p:oleObj name="Equation" r:id="rId53" imgW="908685" imgH="52324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3557588"/>
                        <a:ext cx="10541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9" name="Oval 27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157913" y="1954213"/>
            <a:ext cx="885825" cy="884237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20" name="Text Box 28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38825" y="2555875"/>
            <a:ext cx="455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1" i="1">
                <a:solidFill>
                  <a:srgbClr val="FF00FF"/>
                </a:solidFill>
                <a:latin typeface="Times New Roman" panose="02020503050405090304" charset="0"/>
              </a:rPr>
              <a:t>r</a:t>
            </a:r>
            <a:r>
              <a:rPr kumimoji="1" lang="en-US" altLang="zh-CN" sz="3200" b="1" i="1">
                <a:solidFill>
                  <a:srgbClr val="FF00FF"/>
                </a:solidFill>
                <a:latin typeface="Times New Roman" panose="02020503050405090304" charset="0"/>
                <a:cs typeface="Times New Roman" panose="02020503050405090304" charset="0"/>
              </a:rPr>
              <a:t>'</a:t>
            </a:r>
            <a:endParaRPr kumimoji="1" lang="en-US" altLang="zh-CN" sz="3200" b="1" i="1">
              <a:solidFill>
                <a:srgbClr val="FF00FF"/>
              </a:solidFill>
              <a:latin typeface="Times New Roman" panose="02020503050405090304" charset="0"/>
            </a:endParaRPr>
          </a:p>
        </p:txBody>
      </p:sp>
      <p:graphicFrame>
        <p:nvGraphicFramePr>
          <p:cNvPr id="33821" name="Object 29"/>
          <p:cNvGraphicFramePr/>
          <p:nvPr>
            <p:custDataLst>
              <p:tags r:id="rId24"/>
            </p:custDataLst>
          </p:nvPr>
        </p:nvGraphicFramePr>
        <p:xfrm>
          <a:off x="1335088" y="4378325"/>
          <a:ext cx="13319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5" imgW="1151255" imgH="787400" progId="Equation.3">
                  <p:embed/>
                </p:oleObj>
              </mc:Choice>
              <mc:Fallback>
                <p:oleObj name="Equation" r:id="rId55" imgW="1151255" imgH="78740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4378325"/>
                        <a:ext cx="133191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2" name="Text Box 30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661150" y="6203950"/>
            <a:ext cx="215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000" b="1">
                <a:latin typeface="Times New Roman" panose="02020503050405090304" charset="0"/>
                <a:ea typeface="楷体_GB2312" pitchFamily="49" charset="-122"/>
              </a:rPr>
              <a:t>电场分布曲线</a:t>
            </a:r>
          </a:p>
        </p:txBody>
      </p:sp>
      <p:sp>
        <p:nvSpPr>
          <p:cNvPr id="33823" name="Line 3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6388100" y="4738688"/>
            <a:ext cx="0" cy="1447800"/>
          </a:xfrm>
          <a:prstGeom prst="line">
            <a:avLst/>
          </a:prstGeom>
          <a:noFill/>
          <a:ln w="28575">
            <a:solidFill>
              <a:srgbClr val="66FFFF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24" name="Line 32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V="1">
            <a:off x="5397500" y="4721225"/>
            <a:ext cx="990600" cy="1447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25" name="Freeform 33"/>
          <p:cNvSpPr/>
          <p:nvPr>
            <p:custDataLst>
              <p:tags r:id="rId28"/>
            </p:custDataLst>
          </p:nvPr>
        </p:nvSpPr>
        <p:spPr bwMode="auto">
          <a:xfrm>
            <a:off x="6388100" y="4721225"/>
            <a:ext cx="1784350" cy="1339850"/>
          </a:xfrm>
          <a:custGeom>
            <a:avLst/>
            <a:gdLst>
              <a:gd name="T0" fmla="*/ 0 w 1124"/>
              <a:gd name="T1" fmla="*/ 0 h 844"/>
              <a:gd name="T2" fmla="*/ 192 w 1124"/>
              <a:gd name="T3" fmla="*/ 408 h 844"/>
              <a:gd name="T4" fmla="*/ 605 w 1124"/>
              <a:gd name="T5" fmla="*/ 734 h 844"/>
              <a:gd name="T6" fmla="*/ 1124 w 1124"/>
              <a:gd name="T7" fmla="*/ 844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24" h="844">
                <a:moveTo>
                  <a:pt x="0" y="0"/>
                </a:moveTo>
                <a:cubicBezTo>
                  <a:pt x="32" y="68"/>
                  <a:pt x="91" y="286"/>
                  <a:pt x="192" y="408"/>
                </a:cubicBezTo>
                <a:cubicBezTo>
                  <a:pt x="293" y="530"/>
                  <a:pt x="450" y="661"/>
                  <a:pt x="605" y="734"/>
                </a:cubicBezTo>
                <a:cubicBezTo>
                  <a:pt x="760" y="807"/>
                  <a:pt x="1016" y="821"/>
                  <a:pt x="1124" y="844"/>
                </a:cubicBezTo>
              </a:path>
            </a:pathLst>
          </a:custGeom>
          <a:noFill/>
          <a:ln w="38100" cmpd="sng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26" name="Rectangle 3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200775" y="61690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R</a:t>
            </a:r>
          </a:p>
        </p:txBody>
      </p:sp>
      <p:grpSp>
        <p:nvGrpSpPr>
          <p:cNvPr id="33827" name="Group 35"/>
          <p:cNvGrpSpPr/>
          <p:nvPr/>
        </p:nvGrpSpPr>
        <p:grpSpPr bwMode="auto">
          <a:xfrm>
            <a:off x="4787900" y="4364038"/>
            <a:ext cx="4114800" cy="2133600"/>
            <a:chOff x="2384" y="1003"/>
            <a:chExt cx="2592" cy="1344"/>
          </a:xfrm>
        </p:grpSpPr>
        <p:sp>
          <p:nvSpPr>
            <p:cNvPr id="33828" name="Line 36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2768" y="2155"/>
              <a:ext cx="196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9" name="Line 37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V="1">
              <a:off x="2768" y="1099"/>
              <a:ext cx="0" cy="105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Rectangle 38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384" y="1003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>
                  <a:latin typeface="Times New Roman" panose="02020503050405090304" charset="0"/>
                </a:rPr>
                <a:t>E</a:t>
              </a:r>
            </a:p>
          </p:txBody>
        </p:sp>
        <p:sp>
          <p:nvSpPr>
            <p:cNvPr id="33831" name="Rectangle 39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449" y="2059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O</a:t>
              </a:r>
            </a:p>
          </p:txBody>
        </p:sp>
        <p:sp>
          <p:nvSpPr>
            <p:cNvPr id="33832" name="Rectangle 40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773" y="1900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>
                  <a:latin typeface="Times New Roman" panose="02020503050405090304" charset="0"/>
                </a:rPr>
                <a:t>r</a:t>
              </a:r>
            </a:p>
          </p:txBody>
        </p:sp>
      </p:grpSp>
      <p:sp>
        <p:nvSpPr>
          <p:cNvPr id="33833" name="Line 41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H="1">
            <a:off x="6276975" y="2449513"/>
            <a:ext cx="304800" cy="3048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3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5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ldLvl="0" animBg="1" autoUpdateAnimBg="0"/>
      <p:bldP spid="33795" grpId="0" bldLvl="0" animBg="1" autoUpdateAnimBg="0"/>
      <p:bldP spid="33796" grpId="0" bldLvl="0" animBg="1"/>
      <p:bldP spid="33797" grpId="0" bldLvl="0" animBg="1"/>
      <p:bldP spid="33798" grpId="0" bldLvl="0" animBg="1" autoUpdateAnimBg="0"/>
      <p:bldP spid="33804" grpId="0" bldLvl="0" animBg="1" autoUpdateAnimBg="0"/>
      <p:bldP spid="33805" grpId="0" bldLvl="0" animBg="1" autoUpdateAnimBg="0"/>
      <p:bldP spid="33807" grpId="0" bldLvl="0" animBg="1"/>
      <p:bldP spid="33808" grpId="0" bldLvl="0" animBg="1" autoUpdateAnimBg="0"/>
      <p:bldP spid="33809" grpId="0" bldLvl="0" animBg="1"/>
      <p:bldP spid="33812" grpId="0" bldLvl="0" animBg="1" autoUpdateAnimBg="0"/>
      <p:bldP spid="33813" grpId="0" bldLvl="0" animBg="1" autoUpdateAnimBg="0"/>
      <p:bldP spid="33814" grpId="0" bldLvl="0" animBg="1" autoUpdateAnimBg="0"/>
      <p:bldP spid="33819" grpId="0" bldLvl="0" animBg="1"/>
      <p:bldP spid="33820" grpId="0" bldLvl="0" animBg="1" autoUpdateAnimBg="0"/>
      <p:bldP spid="33822" grpId="0" bldLvl="0" animBg="1" autoUpdateAnimBg="0"/>
      <p:bldP spid="33823" grpId="0" bldLvl="0" animBg="1"/>
      <p:bldP spid="33824" grpId="0" bldLvl="0" animBg="1"/>
      <p:bldP spid="33825" grpId="0" bldLvl="0" animBg="1"/>
      <p:bldP spid="33826" grpId="0" bldLvl="0" animBg="1" autoUpdateAnimBg="0"/>
      <p:bldP spid="3383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18637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34819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44538" y="1863725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电场强度分布具有面对称性</a:t>
            </a:r>
            <a:r>
              <a:rPr kumimoji="1" lang="zh-CN" altLang="en-US" sz="2400">
                <a:latin typeface="宋体" pitchFamily="2" charset="-122"/>
              </a:rPr>
              <a:t> </a:t>
            </a:r>
          </a:p>
        </p:txBody>
      </p:sp>
      <p:sp>
        <p:nvSpPr>
          <p:cNvPr id="34820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9463" y="2397125"/>
            <a:ext cx="338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选取一个圆柱形高斯面 </a:t>
            </a:r>
          </a:p>
        </p:txBody>
      </p:sp>
      <p:graphicFrame>
        <p:nvGraphicFramePr>
          <p:cNvPr id="34821" name="Object 5"/>
          <p:cNvGraphicFramePr/>
          <p:nvPr>
            <p:custDataLst>
              <p:tags r:id="rId5"/>
            </p:custDataLst>
          </p:nvPr>
        </p:nvGraphicFramePr>
        <p:xfrm>
          <a:off x="914400" y="3082925"/>
          <a:ext cx="1828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1581150" imgH="523240" progId="Equation.3">
                  <p:embed/>
                </p:oleObj>
              </mc:Choice>
              <mc:Fallback>
                <p:oleObj name="Equation" r:id="rId60" imgW="1581150" imgH="5232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82925"/>
                        <a:ext cx="1828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400" y="644525"/>
            <a:ext cx="668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zh-CN" altLang="en-US" sz="2400" b="1">
                <a:latin typeface="宋体" pitchFamily="2" charset="-122"/>
              </a:rPr>
              <a:t>已知</a:t>
            </a:r>
            <a:r>
              <a:rPr kumimoji="1" lang="zh-CN" altLang="en-US" sz="2400" b="1">
                <a:latin typeface="Times New Roman" panose="02020503050405090304"/>
              </a:rPr>
              <a:t>“</a:t>
            </a:r>
            <a:r>
              <a:rPr kumimoji="1" lang="zh-CN" altLang="en-US" sz="2400" b="1">
                <a:latin typeface="宋体" pitchFamily="2" charset="-122"/>
              </a:rPr>
              <a:t>无限大</a:t>
            </a:r>
            <a:r>
              <a:rPr kumimoji="1" lang="zh-CN" altLang="en-US" sz="2400" b="1">
                <a:latin typeface="Times New Roman" panose="02020503050405090304"/>
              </a:rPr>
              <a:t>”</a:t>
            </a:r>
            <a:r>
              <a:rPr kumimoji="1" lang="zh-CN" altLang="en-US" sz="2400" b="1">
                <a:latin typeface="宋体" pitchFamily="2" charset="-122"/>
              </a:rPr>
              <a:t>均匀带电平面上电荷面密度为</a:t>
            </a:r>
            <a:r>
              <a:rPr kumimoji="1" lang="zh-CN" altLang="en-US" sz="2400" b="1" i="1">
                <a:latin typeface="Times New Roman" panose="02020503050405090304" charset="0"/>
                <a:sym typeface="Symbol" pitchFamily="18" charset="2"/>
              </a:rPr>
              <a:t></a:t>
            </a:r>
            <a:endParaRPr kumimoji="1" lang="zh-CN" altLang="en-US" sz="2400" b="1" i="1">
              <a:latin typeface="Times New Roman" panose="02020503050405090304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2000" y="1177925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电场强度分布</a:t>
            </a:r>
          </a:p>
        </p:txBody>
      </p:sp>
      <p:sp>
        <p:nvSpPr>
          <p:cNvPr id="34824" name="Rectangl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87338" y="117792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求</a:t>
            </a:r>
          </a:p>
        </p:txBody>
      </p:sp>
      <p:sp>
        <p:nvSpPr>
          <p:cNvPr id="34825" name="Rectangle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11150" y="62388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例</a:t>
            </a:r>
          </a:p>
        </p:txBody>
      </p:sp>
      <p:sp>
        <p:nvSpPr>
          <p:cNvPr id="34826" name="AutoShape 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3743744" flipH="1">
            <a:off x="5174457" y="2207418"/>
            <a:ext cx="3346450" cy="1312863"/>
          </a:xfrm>
          <a:prstGeom prst="parallelogram">
            <a:avLst>
              <a:gd name="adj" fmla="val 73212"/>
            </a:avLst>
          </a:prstGeom>
          <a:gradFill rotWithShape="1">
            <a:gsLst>
              <a:gs pos="0">
                <a:srgbClr val="0066FF"/>
              </a:gs>
              <a:gs pos="100000">
                <a:srgbClr val="0066FF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folHlink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827" name="Group 11"/>
          <p:cNvGrpSpPr/>
          <p:nvPr/>
        </p:nvGrpSpPr>
        <p:grpSpPr bwMode="auto">
          <a:xfrm>
            <a:off x="4876800" y="1177925"/>
            <a:ext cx="3752850" cy="3346450"/>
            <a:chOff x="3168" y="534"/>
            <a:chExt cx="2364" cy="2108"/>
          </a:xfrm>
        </p:grpSpPr>
        <p:sp>
          <p:nvSpPr>
            <p:cNvPr id="34828" name="Line 12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3168" y="1569"/>
              <a:ext cx="2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29" name="Rectangle 13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536" y="1263"/>
              <a:ext cx="705" cy="590"/>
            </a:xfrm>
            <a:prstGeom prst="rect">
              <a:avLst/>
            </a:prstGeom>
            <a:noFill/>
            <a:ln w="19050">
              <a:solidFill>
                <a:srgbClr val="FF7C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0" name="Oval 14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380" y="1259"/>
              <a:ext cx="317" cy="590"/>
            </a:xfrm>
            <a:prstGeom prst="ellipse">
              <a:avLst/>
            </a:prstGeom>
            <a:gradFill rotWithShape="1">
              <a:gsLst>
                <a:gs pos="0">
                  <a:srgbClr val="00CC99">
                    <a:alpha val="89999"/>
                  </a:srgbClr>
                </a:gs>
                <a:gs pos="100000">
                  <a:srgbClr val="00CC99">
                    <a:gamma/>
                    <a:shade val="46275"/>
                    <a:invGamma/>
                    <a:alpha val="89999"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7C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1" name="Line 15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3553" y="1553"/>
              <a:ext cx="5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2" name="Rectangle 16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536" y="1281"/>
              <a:ext cx="660" cy="568"/>
            </a:xfrm>
            <a:prstGeom prst="rect">
              <a:avLst/>
            </a:prstGeom>
            <a:gradFill rotWithShape="1">
              <a:gsLst>
                <a:gs pos="0">
                  <a:srgbClr val="00CC99">
                    <a:gamma/>
                    <a:shade val="46275"/>
                    <a:invGamma/>
                    <a:alpha val="70000"/>
                  </a:srgbClr>
                </a:gs>
                <a:gs pos="50000">
                  <a:srgbClr val="00CC99">
                    <a:alpha val="70000"/>
                  </a:srgbClr>
                </a:gs>
                <a:gs pos="100000">
                  <a:srgbClr val="00CC99">
                    <a:gamma/>
                    <a:shade val="46275"/>
                    <a:invGamma/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3" name="Line 17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H="1" flipV="1">
              <a:off x="4959" y="1372"/>
              <a:ext cx="99" cy="181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4" name="AutoShape 18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 rot="3743744" flipH="1">
              <a:off x="3364" y="1174"/>
              <a:ext cx="2108" cy="827"/>
            </a:xfrm>
            <a:prstGeom prst="parallelogram">
              <a:avLst>
                <a:gd name="adj" fmla="val 73212"/>
              </a:avLst>
            </a:prstGeom>
            <a:gradFill rotWithShape="1">
              <a:gsLst>
                <a:gs pos="0">
                  <a:srgbClr val="0066FF"/>
                </a:gs>
                <a:gs pos="100000">
                  <a:srgbClr val="0066FF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fol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5" name="Rectangle 19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443" y="1263"/>
              <a:ext cx="842" cy="590"/>
            </a:xfrm>
            <a:prstGeom prst="rect">
              <a:avLst/>
            </a:prstGeom>
            <a:noFill/>
            <a:ln w="19050">
              <a:solidFill>
                <a:srgbClr val="FF7C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6" name="Oval 20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4287" y="1259"/>
              <a:ext cx="317" cy="590"/>
            </a:xfrm>
            <a:prstGeom prst="ellipse">
              <a:avLst/>
            </a:prstGeom>
            <a:gradFill rotWithShape="1">
              <a:gsLst>
                <a:gs pos="0">
                  <a:srgbClr val="00CC99">
                    <a:alpha val="92999"/>
                  </a:srgbClr>
                </a:gs>
                <a:gs pos="100000">
                  <a:srgbClr val="00CC99">
                    <a:gamma/>
                    <a:shade val="46275"/>
                    <a:invGamma/>
                    <a:alpha val="92999"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7C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7" name="Line 21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4468" y="1553"/>
              <a:ext cx="8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8" name="Rectangle 22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443" y="1281"/>
              <a:ext cx="842" cy="590"/>
            </a:xfrm>
            <a:prstGeom prst="rect">
              <a:avLst/>
            </a:prstGeom>
            <a:gradFill rotWithShape="1">
              <a:gsLst>
                <a:gs pos="0">
                  <a:srgbClr val="00CC99">
                    <a:gamma/>
                    <a:shade val="46275"/>
                    <a:invGamma/>
                    <a:alpha val="70000"/>
                  </a:srgbClr>
                </a:gs>
                <a:gs pos="50000">
                  <a:srgbClr val="00CC99">
                    <a:alpha val="70000"/>
                  </a:srgbClr>
                </a:gs>
                <a:gs pos="100000">
                  <a:srgbClr val="00CC99">
                    <a:gamma/>
                    <a:shade val="46275"/>
                    <a:invGamma/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9" name="Oval 23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5104" y="1259"/>
              <a:ext cx="317" cy="59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shade val="46275"/>
                    <a:invGamma/>
                    <a:alpha val="89999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7C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4840" name="Group 24"/>
            <p:cNvGrpSpPr/>
            <p:nvPr/>
          </p:nvGrpSpPr>
          <p:grpSpPr bwMode="auto">
            <a:xfrm>
              <a:off x="4287" y="1372"/>
              <a:ext cx="869" cy="408"/>
              <a:chOff x="4287" y="2795"/>
              <a:chExt cx="869" cy="408"/>
            </a:xfrm>
          </p:grpSpPr>
          <p:sp>
            <p:nvSpPr>
              <p:cNvPr id="34841" name="Line 25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332" y="2795"/>
                <a:ext cx="817" cy="0"/>
              </a:xfrm>
              <a:prstGeom prst="line">
                <a:avLst/>
              </a:prstGeom>
              <a:noFill/>
              <a:ln w="9525">
                <a:solidFill>
                  <a:srgbClr val="FF7C8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2" name="Line 26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287" y="2931"/>
                <a:ext cx="817" cy="0"/>
              </a:xfrm>
              <a:prstGeom prst="line">
                <a:avLst/>
              </a:prstGeom>
              <a:noFill/>
              <a:ln w="9525">
                <a:solidFill>
                  <a:srgbClr val="FF7C8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3" name="Line 27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287" y="3067"/>
                <a:ext cx="817" cy="0"/>
              </a:xfrm>
              <a:prstGeom prst="line">
                <a:avLst/>
              </a:prstGeom>
              <a:noFill/>
              <a:ln w="9525">
                <a:solidFill>
                  <a:srgbClr val="FF7C8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4" name="Line 28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339" y="3203"/>
                <a:ext cx="817" cy="0"/>
              </a:xfrm>
              <a:prstGeom prst="line">
                <a:avLst/>
              </a:prstGeom>
              <a:noFill/>
              <a:ln w="9525">
                <a:solidFill>
                  <a:srgbClr val="FF7C8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4845" name="Group 29"/>
            <p:cNvGrpSpPr/>
            <p:nvPr/>
          </p:nvGrpSpPr>
          <p:grpSpPr bwMode="auto">
            <a:xfrm>
              <a:off x="4422" y="1258"/>
              <a:ext cx="681" cy="591"/>
              <a:chOff x="4423" y="2681"/>
              <a:chExt cx="681" cy="591"/>
            </a:xfrm>
          </p:grpSpPr>
          <p:sp>
            <p:nvSpPr>
              <p:cNvPr id="34846" name="Freeform 30"/>
              <p:cNvSpPr/>
              <p:nvPr>
                <p:custDataLst>
                  <p:tags r:id="rId51"/>
                </p:custDataLst>
              </p:nvPr>
            </p:nvSpPr>
            <p:spPr bwMode="auto">
              <a:xfrm>
                <a:off x="4967" y="2682"/>
                <a:ext cx="137" cy="590"/>
              </a:xfrm>
              <a:custGeom>
                <a:avLst/>
                <a:gdLst>
                  <a:gd name="T0" fmla="*/ 738 w 750"/>
                  <a:gd name="T1" fmla="*/ 0 h 2869"/>
                  <a:gd name="T2" fmla="*/ 526 w 750"/>
                  <a:gd name="T3" fmla="*/ 59 h 2869"/>
                  <a:gd name="T4" fmla="*/ 456 w 750"/>
                  <a:gd name="T5" fmla="*/ 106 h 2869"/>
                  <a:gd name="T6" fmla="*/ 420 w 750"/>
                  <a:gd name="T7" fmla="*/ 130 h 2869"/>
                  <a:gd name="T8" fmla="*/ 373 w 750"/>
                  <a:gd name="T9" fmla="*/ 188 h 2869"/>
                  <a:gd name="T10" fmla="*/ 362 w 750"/>
                  <a:gd name="T11" fmla="*/ 224 h 2869"/>
                  <a:gd name="T12" fmla="*/ 350 w 750"/>
                  <a:gd name="T13" fmla="*/ 259 h 2869"/>
                  <a:gd name="T14" fmla="*/ 315 w 750"/>
                  <a:gd name="T15" fmla="*/ 282 h 2869"/>
                  <a:gd name="T16" fmla="*/ 244 w 750"/>
                  <a:gd name="T17" fmla="*/ 377 h 2869"/>
                  <a:gd name="T18" fmla="*/ 197 w 750"/>
                  <a:gd name="T19" fmla="*/ 482 h 2869"/>
                  <a:gd name="T20" fmla="*/ 162 w 750"/>
                  <a:gd name="T21" fmla="*/ 588 h 2869"/>
                  <a:gd name="T22" fmla="*/ 150 w 750"/>
                  <a:gd name="T23" fmla="*/ 623 h 2869"/>
                  <a:gd name="T24" fmla="*/ 138 w 750"/>
                  <a:gd name="T25" fmla="*/ 659 h 2869"/>
                  <a:gd name="T26" fmla="*/ 44 w 750"/>
                  <a:gd name="T27" fmla="*/ 988 h 2869"/>
                  <a:gd name="T28" fmla="*/ 127 w 750"/>
                  <a:gd name="T29" fmla="*/ 2187 h 2869"/>
                  <a:gd name="T30" fmla="*/ 279 w 750"/>
                  <a:gd name="T31" fmla="*/ 2575 h 2869"/>
                  <a:gd name="T32" fmla="*/ 350 w 750"/>
                  <a:gd name="T33" fmla="*/ 2681 h 2869"/>
                  <a:gd name="T34" fmla="*/ 420 w 750"/>
                  <a:gd name="T35" fmla="*/ 2728 h 2869"/>
                  <a:gd name="T36" fmla="*/ 550 w 750"/>
                  <a:gd name="T37" fmla="*/ 2810 h 2869"/>
                  <a:gd name="T38" fmla="*/ 585 w 750"/>
                  <a:gd name="T39" fmla="*/ 2833 h 2869"/>
                  <a:gd name="T40" fmla="*/ 750 w 750"/>
                  <a:gd name="T41" fmla="*/ 2869 h 2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0" h="2869">
                    <a:moveTo>
                      <a:pt x="738" y="0"/>
                    </a:moveTo>
                    <a:cubicBezTo>
                      <a:pt x="675" y="11"/>
                      <a:pt x="585" y="26"/>
                      <a:pt x="526" y="59"/>
                    </a:cubicBezTo>
                    <a:cubicBezTo>
                      <a:pt x="501" y="73"/>
                      <a:pt x="479" y="90"/>
                      <a:pt x="456" y="106"/>
                    </a:cubicBezTo>
                    <a:cubicBezTo>
                      <a:pt x="444" y="114"/>
                      <a:pt x="420" y="130"/>
                      <a:pt x="420" y="130"/>
                    </a:cubicBezTo>
                    <a:cubicBezTo>
                      <a:pt x="392" y="219"/>
                      <a:pt x="434" y="111"/>
                      <a:pt x="373" y="188"/>
                    </a:cubicBezTo>
                    <a:cubicBezTo>
                      <a:pt x="365" y="198"/>
                      <a:pt x="366" y="212"/>
                      <a:pt x="362" y="224"/>
                    </a:cubicBezTo>
                    <a:cubicBezTo>
                      <a:pt x="358" y="236"/>
                      <a:pt x="358" y="249"/>
                      <a:pt x="350" y="259"/>
                    </a:cubicBezTo>
                    <a:cubicBezTo>
                      <a:pt x="341" y="270"/>
                      <a:pt x="327" y="274"/>
                      <a:pt x="315" y="282"/>
                    </a:cubicBezTo>
                    <a:cubicBezTo>
                      <a:pt x="299" y="329"/>
                      <a:pt x="285" y="349"/>
                      <a:pt x="244" y="377"/>
                    </a:cubicBezTo>
                    <a:cubicBezTo>
                      <a:pt x="217" y="460"/>
                      <a:pt x="235" y="427"/>
                      <a:pt x="197" y="482"/>
                    </a:cubicBezTo>
                    <a:cubicBezTo>
                      <a:pt x="170" y="565"/>
                      <a:pt x="182" y="529"/>
                      <a:pt x="162" y="588"/>
                    </a:cubicBezTo>
                    <a:cubicBezTo>
                      <a:pt x="158" y="600"/>
                      <a:pt x="154" y="611"/>
                      <a:pt x="150" y="623"/>
                    </a:cubicBezTo>
                    <a:cubicBezTo>
                      <a:pt x="146" y="635"/>
                      <a:pt x="138" y="659"/>
                      <a:pt x="138" y="659"/>
                    </a:cubicBezTo>
                    <a:cubicBezTo>
                      <a:pt x="121" y="768"/>
                      <a:pt x="80" y="883"/>
                      <a:pt x="44" y="988"/>
                    </a:cubicBezTo>
                    <a:cubicBezTo>
                      <a:pt x="11" y="1389"/>
                      <a:pt x="0" y="1801"/>
                      <a:pt x="127" y="2187"/>
                    </a:cubicBezTo>
                    <a:cubicBezTo>
                      <a:pt x="171" y="2319"/>
                      <a:pt x="202" y="2459"/>
                      <a:pt x="279" y="2575"/>
                    </a:cubicBezTo>
                    <a:cubicBezTo>
                      <a:pt x="303" y="2610"/>
                      <a:pt x="326" y="2646"/>
                      <a:pt x="350" y="2681"/>
                    </a:cubicBezTo>
                    <a:cubicBezTo>
                      <a:pt x="366" y="2704"/>
                      <a:pt x="420" y="2728"/>
                      <a:pt x="420" y="2728"/>
                    </a:cubicBezTo>
                    <a:cubicBezTo>
                      <a:pt x="458" y="2783"/>
                      <a:pt x="485" y="2788"/>
                      <a:pt x="550" y="2810"/>
                    </a:cubicBezTo>
                    <a:cubicBezTo>
                      <a:pt x="563" y="2814"/>
                      <a:pt x="572" y="2827"/>
                      <a:pt x="585" y="2833"/>
                    </a:cubicBezTo>
                    <a:cubicBezTo>
                      <a:pt x="639" y="2857"/>
                      <a:pt x="692" y="2869"/>
                      <a:pt x="750" y="2869"/>
                    </a:cubicBezTo>
                  </a:path>
                </a:pathLst>
              </a:custGeom>
              <a:noFill/>
              <a:ln w="19050" cap="flat" cmpd="sng">
                <a:solidFill>
                  <a:srgbClr val="FF7C8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7" name="Freeform 31"/>
              <p:cNvSpPr/>
              <p:nvPr>
                <p:custDataLst>
                  <p:tags r:id="rId52"/>
                </p:custDataLst>
              </p:nvPr>
            </p:nvSpPr>
            <p:spPr bwMode="auto">
              <a:xfrm>
                <a:off x="4786" y="2681"/>
                <a:ext cx="137" cy="590"/>
              </a:xfrm>
              <a:custGeom>
                <a:avLst/>
                <a:gdLst>
                  <a:gd name="T0" fmla="*/ 738 w 750"/>
                  <a:gd name="T1" fmla="*/ 0 h 2869"/>
                  <a:gd name="T2" fmla="*/ 526 w 750"/>
                  <a:gd name="T3" fmla="*/ 59 h 2869"/>
                  <a:gd name="T4" fmla="*/ 456 w 750"/>
                  <a:gd name="T5" fmla="*/ 106 h 2869"/>
                  <a:gd name="T6" fmla="*/ 420 w 750"/>
                  <a:gd name="T7" fmla="*/ 130 h 2869"/>
                  <a:gd name="T8" fmla="*/ 373 w 750"/>
                  <a:gd name="T9" fmla="*/ 188 h 2869"/>
                  <a:gd name="T10" fmla="*/ 362 w 750"/>
                  <a:gd name="T11" fmla="*/ 224 h 2869"/>
                  <a:gd name="T12" fmla="*/ 350 w 750"/>
                  <a:gd name="T13" fmla="*/ 259 h 2869"/>
                  <a:gd name="T14" fmla="*/ 315 w 750"/>
                  <a:gd name="T15" fmla="*/ 282 h 2869"/>
                  <a:gd name="T16" fmla="*/ 244 w 750"/>
                  <a:gd name="T17" fmla="*/ 377 h 2869"/>
                  <a:gd name="T18" fmla="*/ 197 w 750"/>
                  <a:gd name="T19" fmla="*/ 482 h 2869"/>
                  <a:gd name="T20" fmla="*/ 162 w 750"/>
                  <a:gd name="T21" fmla="*/ 588 h 2869"/>
                  <a:gd name="T22" fmla="*/ 150 w 750"/>
                  <a:gd name="T23" fmla="*/ 623 h 2869"/>
                  <a:gd name="T24" fmla="*/ 138 w 750"/>
                  <a:gd name="T25" fmla="*/ 659 h 2869"/>
                  <a:gd name="T26" fmla="*/ 44 w 750"/>
                  <a:gd name="T27" fmla="*/ 988 h 2869"/>
                  <a:gd name="T28" fmla="*/ 127 w 750"/>
                  <a:gd name="T29" fmla="*/ 2187 h 2869"/>
                  <a:gd name="T30" fmla="*/ 279 w 750"/>
                  <a:gd name="T31" fmla="*/ 2575 h 2869"/>
                  <a:gd name="T32" fmla="*/ 350 w 750"/>
                  <a:gd name="T33" fmla="*/ 2681 h 2869"/>
                  <a:gd name="T34" fmla="*/ 420 w 750"/>
                  <a:gd name="T35" fmla="*/ 2728 h 2869"/>
                  <a:gd name="T36" fmla="*/ 550 w 750"/>
                  <a:gd name="T37" fmla="*/ 2810 h 2869"/>
                  <a:gd name="T38" fmla="*/ 585 w 750"/>
                  <a:gd name="T39" fmla="*/ 2833 h 2869"/>
                  <a:gd name="T40" fmla="*/ 750 w 750"/>
                  <a:gd name="T41" fmla="*/ 2869 h 2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0" h="2869">
                    <a:moveTo>
                      <a:pt x="738" y="0"/>
                    </a:moveTo>
                    <a:cubicBezTo>
                      <a:pt x="675" y="11"/>
                      <a:pt x="585" y="26"/>
                      <a:pt x="526" y="59"/>
                    </a:cubicBezTo>
                    <a:cubicBezTo>
                      <a:pt x="501" y="73"/>
                      <a:pt x="479" y="90"/>
                      <a:pt x="456" y="106"/>
                    </a:cubicBezTo>
                    <a:cubicBezTo>
                      <a:pt x="444" y="114"/>
                      <a:pt x="420" y="130"/>
                      <a:pt x="420" y="130"/>
                    </a:cubicBezTo>
                    <a:cubicBezTo>
                      <a:pt x="392" y="219"/>
                      <a:pt x="434" y="111"/>
                      <a:pt x="373" y="188"/>
                    </a:cubicBezTo>
                    <a:cubicBezTo>
                      <a:pt x="365" y="198"/>
                      <a:pt x="366" y="212"/>
                      <a:pt x="362" y="224"/>
                    </a:cubicBezTo>
                    <a:cubicBezTo>
                      <a:pt x="358" y="236"/>
                      <a:pt x="358" y="249"/>
                      <a:pt x="350" y="259"/>
                    </a:cubicBezTo>
                    <a:cubicBezTo>
                      <a:pt x="341" y="270"/>
                      <a:pt x="327" y="274"/>
                      <a:pt x="315" y="282"/>
                    </a:cubicBezTo>
                    <a:cubicBezTo>
                      <a:pt x="299" y="329"/>
                      <a:pt x="285" y="349"/>
                      <a:pt x="244" y="377"/>
                    </a:cubicBezTo>
                    <a:cubicBezTo>
                      <a:pt x="217" y="460"/>
                      <a:pt x="235" y="427"/>
                      <a:pt x="197" y="482"/>
                    </a:cubicBezTo>
                    <a:cubicBezTo>
                      <a:pt x="170" y="565"/>
                      <a:pt x="182" y="529"/>
                      <a:pt x="162" y="588"/>
                    </a:cubicBezTo>
                    <a:cubicBezTo>
                      <a:pt x="158" y="600"/>
                      <a:pt x="154" y="611"/>
                      <a:pt x="150" y="623"/>
                    </a:cubicBezTo>
                    <a:cubicBezTo>
                      <a:pt x="146" y="635"/>
                      <a:pt x="138" y="659"/>
                      <a:pt x="138" y="659"/>
                    </a:cubicBezTo>
                    <a:cubicBezTo>
                      <a:pt x="121" y="768"/>
                      <a:pt x="80" y="883"/>
                      <a:pt x="44" y="988"/>
                    </a:cubicBezTo>
                    <a:cubicBezTo>
                      <a:pt x="11" y="1389"/>
                      <a:pt x="0" y="1801"/>
                      <a:pt x="127" y="2187"/>
                    </a:cubicBezTo>
                    <a:cubicBezTo>
                      <a:pt x="171" y="2319"/>
                      <a:pt x="202" y="2459"/>
                      <a:pt x="279" y="2575"/>
                    </a:cubicBezTo>
                    <a:cubicBezTo>
                      <a:pt x="303" y="2610"/>
                      <a:pt x="326" y="2646"/>
                      <a:pt x="350" y="2681"/>
                    </a:cubicBezTo>
                    <a:cubicBezTo>
                      <a:pt x="366" y="2704"/>
                      <a:pt x="420" y="2728"/>
                      <a:pt x="420" y="2728"/>
                    </a:cubicBezTo>
                    <a:cubicBezTo>
                      <a:pt x="458" y="2783"/>
                      <a:pt x="485" y="2788"/>
                      <a:pt x="550" y="2810"/>
                    </a:cubicBezTo>
                    <a:cubicBezTo>
                      <a:pt x="563" y="2814"/>
                      <a:pt x="572" y="2827"/>
                      <a:pt x="585" y="2833"/>
                    </a:cubicBezTo>
                    <a:cubicBezTo>
                      <a:pt x="639" y="2857"/>
                      <a:pt x="692" y="2869"/>
                      <a:pt x="750" y="2869"/>
                    </a:cubicBezTo>
                  </a:path>
                </a:pathLst>
              </a:custGeom>
              <a:noFill/>
              <a:ln w="19050" cap="flat" cmpd="sng">
                <a:solidFill>
                  <a:srgbClr val="FF7C8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8" name="Freeform 32"/>
              <p:cNvSpPr/>
              <p:nvPr>
                <p:custDataLst>
                  <p:tags r:id="rId53"/>
                </p:custDataLst>
              </p:nvPr>
            </p:nvSpPr>
            <p:spPr bwMode="auto">
              <a:xfrm>
                <a:off x="4604" y="2682"/>
                <a:ext cx="137" cy="590"/>
              </a:xfrm>
              <a:custGeom>
                <a:avLst/>
                <a:gdLst>
                  <a:gd name="T0" fmla="*/ 738 w 750"/>
                  <a:gd name="T1" fmla="*/ 0 h 2869"/>
                  <a:gd name="T2" fmla="*/ 526 w 750"/>
                  <a:gd name="T3" fmla="*/ 59 h 2869"/>
                  <a:gd name="T4" fmla="*/ 456 w 750"/>
                  <a:gd name="T5" fmla="*/ 106 h 2869"/>
                  <a:gd name="T6" fmla="*/ 420 w 750"/>
                  <a:gd name="T7" fmla="*/ 130 h 2869"/>
                  <a:gd name="T8" fmla="*/ 373 w 750"/>
                  <a:gd name="T9" fmla="*/ 188 h 2869"/>
                  <a:gd name="T10" fmla="*/ 362 w 750"/>
                  <a:gd name="T11" fmla="*/ 224 h 2869"/>
                  <a:gd name="T12" fmla="*/ 350 w 750"/>
                  <a:gd name="T13" fmla="*/ 259 h 2869"/>
                  <a:gd name="T14" fmla="*/ 315 w 750"/>
                  <a:gd name="T15" fmla="*/ 282 h 2869"/>
                  <a:gd name="T16" fmla="*/ 244 w 750"/>
                  <a:gd name="T17" fmla="*/ 377 h 2869"/>
                  <a:gd name="T18" fmla="*/ 197 w 750"/>
                  <a:gd name="T19" fmla="*/ 482 h 2869"/>
                  <a:gd name="T20" fmla="*/ 162 w 750"/>
                  <a:gd name="T21" fmla="*/ 588 h 2869"/>
                  <a:gd name="T22" fmla="*/ 150 w 750"/>
                  <a:gd name="T23" fmla="*/ 623 h 2869"/>
                  <a:gd name="T24" fmla="*/ 138 w 750"/>
                  <a:gd name="T25" fmla="*/ 659 h 2869"/>
                  <a:gd name="T26" fmla="*/ 44 w 750"/>
                  <a:gd name="T27" fmla="*/ 988 h 2869"/>
                  <a:gd name="T28" fmla="*/ 127 w 750"/>
                  <a:gd name="T29" fmla="*/ 2187 h 2869"/>
                  <a:gd name="T30" fmla="*/ 279 w 750"/>
                  <a:gd name="T31" fmla="*/ 2575 h 2869"/>
                  <a:gd name="T32" fmla="*/ 350 w 750"/>
                  <a:gd name="T33" fmla="*/ 2681 h 2869"/>
                  <a:gd name="T34" fmla="*/ 420 w 750"/>
                  <a:gd name="T35" fmla="*/ 2728 h 2869"/>
                  <a:gd name="T36" fmla="*/ 550 w 750"/>
                  <a:gd name="T37" fmla="*/ 2810 h 2869"/>
                  <a:gd name="T38" fmla="*/ 585 w 750"/>
                  <a:gd name="T39" fmla="*/ 2833 h 2869"/>
                  <a:gd name="T40" fmla="*/ 750 w 750"/>
                  <a:gd name="T41" fmla="*/ 2869 h 2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0" h="2869">
                    <a:moveTo>
                      <a:pt x="738" y="0"/>
                    </a:moveTo>
                    <a:cubicBezTo>
                      <a:pt x="675" y="11"/>
                      <a:pt x="585" y="26"/>
                      <a:pt x="526" y="59"/>
                    </a:cubicBezTo>
                    <a:cubicBezTo>
                      <a:pt x="501" y="73"/>
                      <a:pt x="479" y="90"/>
                      <a:pt x="456" y="106"/>
                    </a:cubicBezTo>
                    <a:cubicBezTo>
                      <a:pt x="444" y="114"/>
                      <a:pt x="420" y="130"/>
                      <a:pt x="420" y="130"/>
                    </a:cubicBezTo>
                    <a:cubicBezTo>
                      <a:pt x="392" y="219"/>
                      <a:pt x="434" y="111"/>
                      <a:pt x="373" y="188"/>
                    </a:cubicBezTo>
                    <a:cubicBezTo>
                      <a:pt x="365" y="198"/>
                      <a:pt x="366" y="212"/>
                      <a:pt x="362" y="224"/>
                    </a:cubicBezTo>
                    <a:cubicBezTo>
                      <a:pt x="358" y="236"/>
                      <a:pt x="358" y="249"/>
                      <a:pt x="350" y="259"/>
                    </a:cubicBezTo>
                    <a:cubicBezTo>
                      <a:pt x="341" y="270"/>
                      <a:pt x="327" y="274"/>
                      <a:pt x="315" y="282"/>
                    </a:cubicBezTo>
                    <a:cubicBezTo>
                      <a:pt x="299" y="329"/>
                      <a:pt x="285" y="349"/>
                      <a:pt x="244" y="377"/>
                    </a:cubicBezTo>
                    <a:cubicBezTo>
                      <a:pt x="217" y="460"/>
                      <a:pt x="235" y="427"/>
                      <a:pt x="197" y="482"/>
                    </a:cubicBezTo>
                    <a:cubicBezTo>
                      <a:pt x="170" y="565"/>
                      <a:pt x="182" y="529"/>
                      <a:pt x="162" y="588"/>
                    </a:cubicBezTo>
                    <a:cubicBezTo>
                      <a:pt x="158" y="600"/>
                      <a:pt x="154" y="611"/>
                      <a:pt x="150" y="623"/>
                    </a:cubicBezTo>
                    <a:cubicBezTo>
                      <a:pt x="146" y="635"/>
                      <a:pt x="138" y="659"/>
                      <a:pt x="138" y="659"/>
                    </a:cubicBezTo>
                    <a:cubicBezTo>
                      <a:pt x="121" y="768"/>
                      <a:pt x="80" y="883"/>
                      <a:pt x="44" y="988"/>
                    </a:cubicBezTo>
                    <a:cubicBezTo>
                      <a:pt x="11" y="1389"/>
                      <a:pt x="0" y="1801"/>
                      <a:pt x="127" y="2187"/>
                    </a:cubicBezTo>
                    <a:cubicBezTo>
                      <a:pt x="171" y="2319"/>
                      <a:pt x="202" y="2459"/>
                      <a:pt x="279" y="2575"/>
                    </a:cubicBezTo>
                    <a:cubicBezTo>
                      <a:pt x="303" y="2610"/>
                      <a:pt x="326" y="2646"/>
                      <a:pt x="350" y="2681"/>
                    </a:cubicBezTo>
                    <a:cubicBezTo>
                      <a:pt x="366" y="2704"/>
                      <a:pt x="420" y="2728"/>
                      <a:pt x="420" y="2728"/>
                    </a:cubicBezTo>
                    <a:cubicBezTo>
                      <a:pt x="458" y="2783"/>
                      <a:pt x="485" y="2788"/>
                      <a:pt x="550" y="2810"/>
                    </a:cubicBezTo>
                    <a:cubicBezTo>
                      <a:pt x="563" y="2814"/>
                      <a:pt x="572" y="2827"/>
                      <a:pt x="585" y="2833"/>
                    </a:cubicBezTo>
                    <a:cubicBezTo>
                      <a:pt x="639" y="2857"/>
                      <a:pt x="692" y="2869"/>
                      <a:pt x="750" y="2869"/>
                    </a:cubicBezTo>
                  </a:path>
                </a:pathLst>
              </a:custGeom>
              <a:noFill/>
              <a:ln w="19050" cap="flat" cmpd="sng">
                <a:solidFill>
                  <a:srgbClr val="FF7C8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49" name="Freeform 33"/>
              <p:cNvSpPr/>
              <p:nvPr>
                <p:custDataLst>
                  <p:tags r:id="rId54"/>
                </p:custDataLst>
              </p:nvPr>
            </p:nvSpPr>
            <p:spPr bwMode="auto">
              <a:xfrm>
                <a:off x="4423" y="2681"/>
                <a:ext cx="137" cy="590"/>
              </a:xfrm>
              <a:custGeom>
                <a:avLst/>
                <a:gdLst>
                  <a:gd name="T0" fmla="*/ 738 w 750"/>
                  <a:gd name="T1" fmla="*/ 0 h 2869"/>
                  <a:gd name="T2" fmla="*/ 526 w 750"/>
                  <a:gd name="T3" fmla="*/ 59 h 2869"/>
                  <a:gd name="T4" fmla="*/ 456 w 750"/>
                  <a:gd name="T5" fmla="*/ 106 h 2869"/>
                  <a:gd name="T6" fmla="*/ 420 w 750"/>
                  <a:gd name="T7" fmla="*/ 130 h 2869"/>
                  <a:gd name="T8" fmla="*/ 373 w 750"/>
                  <a:gd name="T9" fmla="*/ 188 h 2869"/>
                  <a:gd name="T10" fmla="*/ 362 w 750"/>
                  <a:gd name="T11" fmla="*/ 224 h 2869"/>
                  <a:gd name="T12" fmla="*/ 350 w 750"/>
                  <a:gd name="T13" fmla="*/ 259 h 2869"/>
                  <a:gd name="T14" fmla="*/ 315 w 750"/>
                  <a:gd name="T15" fmla="*/ 282 h 2869"/>
                  <a:gd name="T16" fmla="*/ 244 w 750"/>
                  <a:gd name="T17" fmla="*/ 377 h 2869"/>
                  <a:gd name="T18" fmla="*/ 197 w 750"/>
                  <a:gd name="T19" fmla="*/ 482 h 2869"/>
                  <a:gd name="T20" fmla="*/ 162 w 750"/>
                  <a:gd name="T21" fmla="*/ 588 h 2869"/>
                  <a:gd name="T22" fmla="*/ 150 w 750"/>
                  <a:gd name="T23" fmla="*/ 623 h 2869"/>
                  <a:gd name="T24" fmla="*/ 138 w 750"/>
                  <a:gd name="T25" fmla="*/ 659 h 2869"/>
                  <a:gd name="T26" fmla="*/ 44 w 750"/>
                  <a:gd name="T27" fmla="*/ 988 h 2869"/>
                  <a:gd name="T28" fmla="*/ 127 w 750"/>
                  <a:gd name="T29" fmla="*/ 2187 h 2869"/>
                  <a:gd name="T30" fmla="*/ 279 w 750"/>
                  <a:gd name="T31" fmla="*/ 2575 h 2869"/>
                  <a:gd name="T32" fmla="*/ 350 w 750"/>
                  <a:gd name="T33" fmla="*/ 2681 h 2869"/>
                  <a:gd name="T34" fmla="*/ 420 w 750"/>
                  <a:gd name="T35" fmla="*/ 2728 h 2869"/>
                  <a:gd name="T36" fmla="*/ 550 w 750"/>
                  <a:gd name="T37" fmla="*/ 2810 h 2869"/>
                  <a:gd name="T38" fmla="*/ 585 w 750"/>
                  <a:gd name="T39" fmla="*/ 2833 h 2869"/>
                  <a:gd name="T40" fmla="*/ 750 w 750"/>
                  <a:gd name="T41" fmla="*/ 2869 h 2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0" h="2869">
                    <a:moveTo>
                      <a:pt x="738" y="0"/>
                    </a:moveTo>
                    <a:cubicBezTo>
                      <a:pt x="675" y="11"/>
                      <a:pt x="585" y="26"/>
                      <a:pt x="526" y="59"/>
                    </a:cubicBezTo>
                    <a:cubicBezTo>
                      <a:pt x="501" y="73"/>
                      <a:pt x="479" y="90"/>
                      <a:pt x="456" y="106"/>
                    </a:cubicBezTo>
                    <a:cubicBezTo>
                      <a:pt x="444" y="114"/>
                      <a:pt x="420" y="130"/>
                      <a:pt x="420" y="130"/>
                    </a:cubicBezTo>
                    <a:cubicBezTo>
                      <a:pt x="392" y="219"/>
                      <a:pt x="434" y="111"/>
                      <a:pt x="373" y="188"/>
                    </a:cubicBezTo>
                    <a:cubicBezTo>
                      <a:pt x="365" y="198"/>
                      <a:pt x="366" y="212"/>
                      <a:pt x="362" y="224"/>
                    </a:cubicBezTo>
                    <a:cubicBezTo>
                      <a:pt x="358" y="236"/>
                      <a:pt x="358" y="249"/>
                      <a:pt x="350" y="259"/>
                    </a:cubicBezTo>
                    <a:cubicBezTo>
                      <a:pt x="341" y="270"/>
                      <a:pt x="327" y="274"/>
                      <a:pt x="315" y="282"/>
                    </a:cubicBezTo>
                    <a:cubicBezTo>
                      <a:pt x="299" y="329"/>
                      <a:pt x="285" y="349"/>
                      <a:pt x="244" y="377"/>
                    </a:cubicBezTo>
                    <a:cubicBezTo>
                      <a:pt x="217" y="460"/>
                      <a:pt x="235" y="427"/>
                      <a:pt x="197" y="482"/>
                    </a:cubicBezTo>
                    <a:cubicBezTo>
                      <a:pt x="170" y="565"/>
                      <a:pt x="182" y="529"/>
                      <a:pt x="162" y="588"/>
                    </a:cubicBezTo>
                    <a:cubicBezTo>
                      <a:pt x="158" y="600"/>
                      <a:pt x="154" y="611"/>
                      <a:pt x="150" y="623"/>
                    </a:cubicBezTo>
                    <a:cubicBezTo>
                      <a:pt x="146" y="635"/>
                      <a:pt x="138" y="659"/>
                      <a:pt x="138" y="659"/>
                    </a:cubicBezTo>
                    <a:cubicBezTo>
                      <a:pt x="121" y="768"/>
                      <a:pt x="80" y="883"/>
                      <a:pt x="44" y="988"/>
                    </a:cubicBezTo>
                    <a:cubicBezTo>
                      <a:pt x="11" y="1389"/>
                      <a:pt x="0" y="1801"/>
                      <a:pt x="127" y="2187"/>
                    </a:cubicBezTo>
                    <a:cubicBezTo>
                      <a:pt x="171" y="2319"/>
                      <a:pt x="202" y="2459"/>
                      <a:pt x="279" y="2575"/>
                    </a:cubicBezTo>
                    <a:cubicBezTo>
                      <a:pt x="303" y="2610"/>
                      <a:pt x="326" y="2646"/>
                      <a:pt x="350" y="2681"/>
                    </a:cubicBezTo>
                    <a:cubicBezTo>
                      <a:pt x="366" y="2704"/>
                      <a:pt x="420" y="2728"/>
                      <a:pt x="420" y="2728"/>
                    </a:cubicBezTo>
                    <a:cubicBezTo>
                      <a:pt x="458" y="2783"/>
                      <a:pt x="485" y="2788"/>
                      <a:pt x="550" y="2810"/>
                    </a:cubicBezTo>
                    <a:cubicBezTo>
                      <a:pt x="563" y="2814"/>
                      <a:pt x="572" y="2827"/>
                      <a:pt x="585" y="2833"/>
                    </a:cubicBezTo>
                    <a:cubicBezTo>
                      <a:pt x="639" y="2857"/>
                      <a:pt x="692" y="2869"/>
                      <a:pt x="750" y="2869"/>
                    </a:cubicBezTo>
                  </a:path>
                </a:pathLst>
              </a:custGeom>
              <a:noFill/>
              <a:ln w="19050" cap="flat" cmpd="sng">
                <a:solidFill>
                  <a:srgbClr val="FF7C8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50" name="Line 34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H="1" flipV="1">
              <a:off x="5164" y="1326"/>
              <a:ext cx="10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51" name="Line 35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5260" y="1568"/>
              <a:ext cx="2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852" name="Line 3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7924800" y="2178050"/>
            <a:ext cx="8636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53" name="Line 3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029200" y="2178050"/>
            <a:ext cx="8636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54" name="Line 38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rot="7113083" flipH="1" flipV="1">
            <a:off x="8344694" y="2748756"/>
            <a:ext cx="273050" cy="503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55" name="Object 39"/>
          <p:cNvGraphicFramePr/>
          <p:nvPr>
            <p:custDataLst>
              <p:tags r:id="rId14"/>
            </p:custDataLst>
          </p:nvPr>
        </p:nvGraphicFramePr>
        <p:xfrm>
          <a:off x="8458200" y="3111500"/>
          <a:ext cx="23018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193040" imgH="236855" progId="Equation.3">
                  <p:embed/>
                </p:oleObj>
              </mc:Choice>
              <mc:Fallback>
                <p:oleObj name="Equation" r:id="rId62" imgW="193040" imgH="236855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3111500"/>
                        <a:ext cx="230188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6" name="Object 40"/>
          <p:cNvGraphicFramePr/>
          <p:nvPr>
            <p:custDataLst>
              <p:tags r:id="rId15"/>
            </p:custDataLst>
          </p:nvPr>
        </p:nvGraphicFramePr>
        <p:xfrm>
          <a:off x="8305800" y="1644650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4" imgW="236855" imgH="292100" progId="Equation.3">
                  <p:embed/>
                </p:oleObj>
              </mc:Choice>
              <mc:Fallback>
                <p:oleObj name="Equation" r:id="rId64" imgW="236855" imgH="292100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1644650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7" name="Object 41"/>
          <p:cNvGraphicFramePr/>
          <p:nvPr>
            <p:custDataLst>
              <p:tags r:id="rId16"/>
            </p:custDataLst>
          </p:nvPr>
        </p:nvGraphicFramePr>
        <p:xfrm>
          <a:off x="5334000" y="1720850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6" imgW="236855" imgH="292100" progId="Equation.3">
                  <p:embed/>
                </p:oleObj>
              </mc:Choice>
              <mc:Fallback>
                <p:oleObj name="Equation" r:id="rId66" imgW="236855" imgH="292100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720850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8" name="Line 4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>
            <a:off x="4838700" y="3016250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59" name="Object 43"/>
          <p:cNvGraphicFramePr/>
          <p:nvPr>
            <p:custDataLst>
              <p:tags r:id="rId18"/>
            </p:custDataLst>
          </p:nvPr>
        </p:nvGraphicFramePr>
        <p:xfrm>
          <a:off x="4953000" y="3092450"/>
          <a:ext cx="23018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8" imgW="193040" imgH="236855" progId="Equation.3">
                  <p:embed/>
                </p:oleObj>
              </mc:Choice>
              <mc:Fallback>
                <p:oleObj name="Equation" r:id="rId68" imgW="193040" imgH="236855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092450"/>
                        <a:ext cx="230188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60" name="Freeform 44"/>
          <p:cNvSpPr/>
          <p:nvPr>
            <p:custDataLst>
              <p:tags r:id="rId19"/>
            </p:custDataLst>
          </p:nvPr>
        </p:nvSpPr>
        <p:spPr bwMode="auto">
          <a:xfrm rot="334607" flipH="1">
            <a:off x="7486650" y="2295525"/>
            <a:ext cx="373063" cy="244475"/>
          </a:xfrm>
          <a:custGeom>
            <a:avLst/>
            <a:gdLst>
              <a:gd name="T0" fmla="*/ 0 w 212"/>
              <a:gd name="T1" fmla="*/ 22 h 210"/>
              <a:gd name="T2" fmla="*/ 24 w 212"/>
              <a:gd name="T3" fmla="*/ 92 h 210"/>
              <a:gd name="T4" fmla="*/ 36 w 212"/>
              <a:gd name="T5" fmla="*/ 127 h 210"/>
              <a:gd name="T6" fmla="*/ 47 w 212"/>
              <a:gd name="T7" fmla="*/ 163 h 210"/>
              <a:gd name="T8" fmla="*/ 141 w 212"/>
              <a:gd name="T9" fmla="*/ 186 h 210"/>
              <a:gd name="T10" fmla="*/ 212 w 212"/>
              <a:gd name="T11" fmla="*/ 210 h 210"/>
              <a:gd name="T12" fmla="*/ 130 w 212"/>
              <a:gd name="T13" fmla="*/ 45 h 210"/>
              <a:gd name="T14" fmla="*/ 83 w 212"/>
              <a:gd name="T15" fmla="*/ 33 h 210"/>
              <a:gd name="T16" fmla="*/ 0 w 212"/>
              <a:gd name="T17" fmla="*/ 22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2" h="210">
                <a:moveTo>
                  <a:pt x="0" y="22"/>
                </a:moveTo>
                <a:cubicBezTo>
                  <a:pt x="8" y="45"/>
                  <a:pt x="16" y="69"/>
                  <a:pt x="24" y="92"/>
                </a:cubicBezTo>
                <a:cubicBezTo>
                  <a:pt x="28" y="104"/>
                  <a:pt x="32" y="115"/>
                  <a:pt x="36" y="127"/>
                </a:cubicBezTo>
                <a:cubicBezTo>
                  <a:pt x="40" y="139"/>
                  <a:pt x="38" y="154"/>
                  <a:pt x="47" y="163"/>
                </a:cubicBezTo>
                <a:cubicBezTo>
                  <a:pt x="70" y="186"/>
                  <a:pt x="110" y="177"/>
                  <a:pt x="141" y="186"/>
                </a:cubicBezTo>
                <a:cubicBezTo>
                  <a:pt x="165" y="193"/>
                  <a:pt x="212" y="210"/>
                  <a:pt x="212" y="210"/>
                </a:cubicBezTo>
                <a:cubicBezTo>
                  <a:pt x="194" y="158"/>
                  <a:pt x="188" y="71"/>
                  <a:pt x="130" y="45"/>
                </a:cubicBezTo>
                <a:cubicBezTo>
                  <a:pt x="115" y="39"/>
                  <a:pt x="99" y="37"/>
                  <a:pt x="83" y="33"/>
                </a:cubicBezTo>
                <a:cubicBezTo>
                  <a:pt x="55" y="25"/>
                  <a:pt x="22" y="0"/>
                  <a:pt x="0" y="22"/>
                </a:cubicBezTo>
                <a:close/>
              </a:path>
            </a:pathLst>
          </a:custGeom>
          <a:solidFill>
            <a:srgbClr val="CC9900">
              <a:alpha val="9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prstDash val="solid"/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61" name="Line 4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7448550" y="1901825"/>
            <a:ext cx="273050" cy="503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62" name="Line 4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7696200" y="2392363"/>
            <a:ext cx="8636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863" name="Group 47"/>
          <p:cNvGrpSpPr/>
          <p:nvPr/>
        </p:nvGrpSpPr>
        <p:grpSpPr bwMode="auto">
          <a:xfrm>
            <a:off x="7620000" y="2178050"/>
            <a:ext cx="327025" cy="215900"/>
            <a:chOff x="4856" y="2604"/>
            <a:chExt cx="206" cy="136"/>
          </a:xfrm>
        </p:grpSpPr>
        <p:sp>
          <p:nvSpPr>
            <p:cNvPr id="34864" name="Line 48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 flipV="1">
              <a:off x="4989" y="2604"/>
              <a:ext cx="73" cy="1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5" name="Line 49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4856" y="2604"/>
              <a:ext cx="13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4866" name="Object 50"/>
          <p:cNvGraphicFramePr/>
          <p:nvPr>
            <p:custDataLst>
              <p:tags r:id="rId22"/>
            </p:custDataLst>
          </p:nvPr>
        </p:nvGraphicFramePr>
        <p:xfrm>
          <a:off x="1449388" y="3921125"/>
          <a:ext cx="47228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0" imgW="4092575" imgH="523240" progId="Equation.3">
                  <p:embed/>
                </p:oleObj>
              </mc:Choice>
              <mc:Fallback>
                <p:oleObj name="Equation" r:id="rId70" imgW="4092575" imgH="523240" progId="Equation.3">
                  <p:embed/>
                  <p:pic>
                    <p:nvPicPr>
                      <p:cNvPr id="0" name="Object 50"/>
                      <p:cNvPicPr>
                        <a:picLocks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3921125"/>
                        <a:ext cx="4722812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67" name="Object 51"/>
          <p:cNvGraphicFramePr/>
          <p:nvPr>
            <p:custDataLst>
              <p:tags r:id="rId23"/>
            </p:custDataLst>
          </p:nvPr>
        </p:nvGraphicFramePr>
        <p:xfrm>
          <a:off x="1493838" y="4746625"/>
          <a:ext cx="29829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2" imgW="2583180" imgH="269875" progId="Equation.3">
                  <p:embed/>
                </p:oleObj>
              </mc:Choice>
              <mc:Fallback>
                <p:oleObj name="Equation" r:id="rId72" imgW="2583180" imgH="269875" progId="Equation.3">
                  <p:embed/>
                  <p:pic>
                    <p:nvPicPr>
                      <p:cNvPr id="0" name="Object 51"/>
                      <p:cNvPicPr>
                        <a:picLocks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4746625"/>
                        <a:ext cx="2982912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68" name="Text Box 5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73113" y="5140325"/>
            <a:ext cx="3165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根据高斯定理有</a:t>
            </a:r>
            <a:r>
              <a:rPr kumimoji="1" lang="zh-CN" altLang="en-US" sz="2800" b="1">
                <a:latin typeface="宋体" pitchFamily="2" charset="-122"/>
              </a:rPr>
              <a:t> </a:t>
            </a:r>
          </a:p>
        </p:txBody>
      </p:sp>
      <p:graphicFrame>
        <p:nvGraphicFramePr>
          <p:cNvPr id="34869" name="Object 53"/>
          <p:cNvGraphicFramePr/>
          <p:nvPr>
            <p:custDataLst>
              <p:tags r:id="rId25"/>
            </p:custDataLst>
          </p:nvPr>
        </p:nvGraphicFramePr>
        <p:xfrm>
          <a:off x="1295400" y="5749925"/>
          <a:ext cx="1854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4" imgW="1602740" imgH="787400" progId="Equation.3">
                  <p:embed/>
                </p:oleObj>
              </mc:Choice>
              <mc:Fallback>
                <p:oleObj name="Equation" r:id="rId74" imgW="1602740" imgH="787400" progId="Equation.3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749925"/>
                        <a:ext cx="18542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70" name="Object 54"/>
          <p:cNvGraphicFramePr/>
          <p:nvPr>
            <p:custDataLst>
              <p:tags r:id="rId26"/>
            </p:custDataLst>
          </p:nvPr>
        </p:nvGraphicFramePr>
        <p:xfrm>
          <a:off x="3657600" y="5749925"/>
          <a:ext cx="1155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6" imgW="996950" imgH="787400" progId="Equation.3">
                  <p:embed/>
                </p:oleObj>
              </mc:Choice>
              <mc:Fallback>
                <p:oleObj name="Equation" r:id="rId76" imgW="996950" imgH="787400" progId="Equation.3">
                  <p:embed/>
                  <p:pic>
                    <p:nvPicPr>
                      <p:cNvPr id="0" name="Object 54"/>
                      <p:cNvPicPr>
                        <a:picLocks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749925"/>
                        <a:ext cx="11557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71" name="Group 55"/>
          <p:cNvGrpSpPr/>
          <p:nvPr/>
        </p:nvGrpSpPr>
        <p:grpSpPr bwMode="auto">
          <a:xfrm>
            <a:off x="5665788" y="4687888"/>
            <a:ext cx="2868612" cy="1995487"/>
            <a:chOff x="2902" y="2666"/>
            <a:chExt cx="2001" cy="1392"/>
          </a:xfrm>
        </p:grpSpPr>
        <p:sp>
          <p:nvSpPr>
            <p:cNvPr id="34872" name="Line 56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2902" y="3410"/>
              <a:ext cx="172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73" name="Line 57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3766" y="2762"/>
              <a:ext cx="0" cy="12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74" name="Text Box 58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668" y="3268"/>
              <a:ext cx="235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x</a:t>
              </a:r>
            </a:p>
          </p:txBody>
        </p:sp>
        <p:sp>
          <p:nvSpPr>
            <p:cNvPr id="34875" name="Text Box 59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766" y="3412"/>
              <a:ext cx="28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O</a:t>
              </a:r>
            </a:p>
          </p:txBody>
        </p:sp>
        <p:sp>
          <p:nvSpPr>
            <p:cNvPr id="34876" name="Text Box 60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334" y="2666"/>
              <a:ext cx="341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E</a:t>
              </a:r>
              <a:r>
                <a:rPr kumimoji="1" lang="en-US" altLang="zh-CN" sz="2400" b="1" i="1" baseline="-25000">
                  <a:latin typeface="Times New Roman" panose="02020503050405090304" charset="0"/>
                </a:rPr>
                <a:t>x</a:t>
              </a:r>
              <a:endParaRPr kumimoji="1" lang="en-US" altLang="zh-CN" sz="2400" b="1" i="1">
                <a:latin typeface="Times New Roman" panose="02020503050405090304" charset="0"/>
              </a:endParaRPr>
            </a:p>
          </p:txBody>
        </p:sp>
      </p:grpSp>
      <p:sp>
        <p:nvSpPr>
          <p:cNvPr id="34877" name="Line 61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5605463" y="6226175"/>
            <a:ext cx="12954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78" name="Line 62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6900863" y="5254625"/>
            <a:ext cx="12954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879" name="Object 63"/>
          <p:cNvGraphicFramePr/>
          <p:nvPr>
            <p:custDataLst>
              <p:tags r:id="rId29"/>
            </p:custDataLst>
          </p:nvPr>
        </p:nvGraphicFramePr>
        <p:xfrm>
          <a:off x="7315200" y="1482725"/>
          <a:ext cx="23018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8" imgW="193040" imgH="236855" progId="Equation.3">
                  <p:embed/>
                </p:oleObj>
              </mc:Choice>
              <mc:Fallback>
                <p:oleObj name="Equation" r:id="rId78" imgW="193040" imgH="236855" progId="Equation.3">
                  <p:embed/>
                  <p:pic>
                    <p:nvPicPr>
                      <p:cNvPr id="0" name="Object 63"/>
                      <p:cNvPicPr>
                        <a:picLocks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482725"/>
                        <a:ext cx="230188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8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ldLvl="0" animBg="1" autoUpdateAnimBg="0"/>
      <p:bldP spid="34819" grpId="0" bldLvl="0" animBg="1" autoUpdateAnimBg="0"/>
      <p:bldP spid="34820" grpId="0" bldLvl="0" animBg="1" autoUpdateAnimBg="0"/>
      <p:bldP spid="34822" grpId="0" bldLvl="0" animBg="1" autoUpdateAnimBg="0"/>
      <p:bldP spid="34823" grpId="0" bldLvl="0" animBg="1" autoUpdateAnimBg="0"/>
      <p:bldP spid="34824" grpId="0" bldLvl="0" animBg="1" autoUpdateAnimBg="0"/>
      <p:bldP spid="34825" grpId="0" bldLvl="0" animBg="1" autoUpdateAnimBg="0"/>
      <p:bldP spid="34826" grpId="0" bldLvl="0" animBg="1"/>
      <p:bldP spid="34852" grpId="0" bldLvl="0" animBg="1"/>
      <p:bldP spid="34853" grpId="0" bldLvl="0" animBg="1"/>
      <p:bldP spid="34854" grpId="0" bldLvl="0" animBg="1"/>
      <p:bldP spid="34858" grpId="0" bldLvl="0" animBg="1"/>
      <p:bldP spid="34860" grpId="0" bldLvl="0" animBg="1"/>
      <p:bldP spid="34861" grpId="0" bldLvl="0" animBg="1"/>
      <p:bldP spid="34862" grpId="0" bldLvl="0" animBg="1"/>
      <p:bldP spid="34868" grpId="0" bldLvl="0" animBg="1" autoUpdateAnimBg="0"/>
      <p:bldP spid="34877" grpId="0" bldLvl="0" animBg="1"/>
      <p:bldP spid="3487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65595" y="1865313"/>
            <a:ext cx="1662113" cy="936625"/>
          </a:xfrm>
          <a:prstGeom prst="rect">
            <a:avLst/>
          </a:prstGeom>
          <a:noFill/>
          <a:ln w="9525">
            <a:solidFill>
              <a:srgbClr val="FF7C80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843" name="Group 3"/>
          <p:cNvGrpSpPr/>
          <p:nvPr/>
        </p:nvGrpSpPr>
        <p:grpSpPr bwMode="auto">
          <a:xfrm>
            <a:off x="5735320" y="1862138"/>
            <a:ext cx="2520950" cy="998537"/>
            <a:chOff x="3398" y="1140"/>
            <a:chExt cx="1588" cy="629"/>
          </a:xfrm>
        </p:grpSpPr>
        <p:grpSp>
          <p:nvGrpSpPr>
            <p:cNvPr id="35844" name="Group 4"/>
            <p:cNvGrpSpPr/>
            <p:nvPr/>
          </p:nvGrpSpPr>
          <p:grpSpPr bwMode="auto">
            <a:xfrm>
              <a:off x="3398" y="1142"/>
              <a:ext cx="1588" cy="627"/>
              <a:chOff x="3470" y="1181"/>
              <a:chExt cx="1588" cy="627"/>
            </a:xfrm>
          </p:grpSpPr>
          <p:sp>
            <p:nvSpPr>
              <p:cNvPr id="35845" name="Rectangle 5"/>
              <p:cNvSpPr>
                <a:spLocks noChangeArrowhead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4015" y="1181"/>
                <a:ext cx="1043" cy="590"/>
              </a:xfrm>
              <a:prstGeom prst="rect">
                <a:avLst/>
              </a:prstGeom>
              <a:gradFill rotWithShape="1">
                <a:gsLst>
                  <a:gs pos="0">
                    <a:srgbClr val="00CC99">
                      <a:gamma/>
                      <a:shade val="46275"/>
                      <a:invGamma/>
                      <a:alpha val="39999"/>
                    </a:srgbClr>
                  </a:gs>
                  <a:gs pos="50000">
                    <a:srgbClr val="00CC99">
                      <a:alpha val="39999"/>
                    </a:srgbClr>
                  </a:gs>
                  <a:gs pos="100000">
                    <a:srgbClr val="00CC99">
                      <a:gamma/>
                      <a:shade val="46275"/>
                      <a:invGamma/>
                      <a:alpha val="39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46" name="Rectangle 6"/>
              <p:cNvSpPr>
                <a:spLocks noChangeArrowhead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651" y="1181"/>
                <a:ext cx="409" cy="590"/>
              </a:xfrm>
              <a:prstGeom prst="rect">
                <a:avLst/>
              </a:prstGeom>
              <a:noFill/>
              <a:ln w="9525">
                <a:solidFill>
                  <a:srgbClr val="FF7C8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47" name="Line 7"/>
              <p:cNvSpPr>
                <a:spLocks noChangeShapeType="1"/>
              </p:cNvSpPr>
              <p:nvPr>
                <p:custDataLst>
                  <p:tags r:id="rId71"/>
                </p:custDataLst>
              </p:nvPr>
            </p:nvSpPr>
            <p:spPr bwMode="auto">
              <a:xfrm flipH="1">
                <a:off x="4070" y="1207"/>
                <a:ext cx="672" cy="601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48" name="Oval 8"/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470" y="1181"/>
                <a:ext cx="317" cy="590"/>
              </a:xfrm>
              <a:prstGeom prst="ellipse">
                <a:avLst/>
              </a:prstGeom>
              <a:gradFill rotWithShape="1">
                <a:gsLst>
                  <a:gs pos="0">
                    <a:srgbClr val="00CC99">
                      <a:alpha val="89999"/>
                    </a:srgbClr>
                  </a:gs>
                  <a:gs pos="100000">
                    <a:srgbClr val="00CC99">
                      <a:gamma/>
                      <a:shade val="46275"/>
                      <a:invGamma/>
                      <a:alpha val="89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rgbClr val="FF7C8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651" y="1181"/>
                <a:ext cx="409" cy="590"/>
              </a:xfrm>
              <a:prstGeom prst="rect">
                <a:avLst/>
              </a:prstGeom>
              <a:gradFill rotWithShape="1">
                <a:gsLst>
                  <a:gs pos="0">
                    <a:srgbClr val="00CC99">
                      <a:gamma/>
                      <a:shade val="46275"/>
                      <a:invGamma/>
                      <a:alpha val="70000"/>
                    </a:srgbClr>
                  </a:gs>
                  <a:gs pos="50000">
                    <a:srgbClr val="00CC99">
                      <a:alpha val="70000"/>
                    </a:srgbClr>
                  </a:gs>
                  <a:gs pos="100000">
                    <a:srgbClr val="00CC99">
                      <a:gamma/>
                      <a:shade val="46275"/>
                      <a:invGamma/>
                      <a:alpha val="70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5850" name="Line 10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3564" y="1140"/>
              <a:ext cx="384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851" name="Text Box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2770" y="58896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例</a:t>
            </a:r>
          </a:p>
        </p:txBody>
      </p:sp>
      <p:sp>
        <p:nvSpPr>
          <p:cNvPr id="35852" name="Text Box 1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98233" y="628650"/>
            <a:ext cx="565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已知</a:t>
            </a:r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无限大板</a:t>
            </a:r>
            <a:r>
              <a:rPr kumimoji="1" lang="zh-CN" altLang="en-US" sz="2400" b="1">
                <a:latin typeface="宋体" pitchFamily="2" charset="-122"/>
              </a:rPr>
              <a:t>电荷体密度为</a:t>
            </a:r>
            <a:r>
              <a:rPr kumimoji="1" lang="zh-CN" altLang="en-US" sz="2400" b="1" i="1">
                <a:latin typeface="Times New Roman" panose="02020503050405090304" charset="0"/>
                <a:sym typeface="Symbol" pitchFamily="18" charset="2"/>
              </a:rPr>
              <a:t></a:t>
            </a:r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，厚度为</a:t>
            </a:r>
            <a:r>
              <a:rPr kumimoji="1" lang="en-US" altLang="zh-CN" sz="2400" b="1" i="1">
                <a:latin typeface="Times New Roman" panose="02020503050405090304" charset="0"/>
                <a:sym typeface="Symbol" pitchFamily="18" charset="2"/>
              </a:rPr>
              <a:t>d</a:t>
            </a:r>
            <a:endParaRPr kumimoji="1" lang="en-US" altLang="zh-CN" sz="2400" b="1">
              <a:latin typeface="Times New Roman" panose="02020503050405090304" charset="0"/>
              <a:sym typeface="Symbol" pitchFamily="18" charset="2"/>
            </a:endParaRPr>
          </a:p>
        </p:txBody>
      </p:sp>
      <p:sp>
        <p:nvSpPr>
          <p:cNvPr id="35853" name="Text Box 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14108" y="23749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板外：</a:t>
            </a:r>
          </a:p>
        </p:txBody>
      </p:sp>
      <p:graphicFrame>
        <p:nvGraphicFramePr>
          <p:cNvPr id="35854" name="Object 14"/>
          <p:cNvGraphicFramePr/>
          <p:nvPr>
            <p:custDataLst>
              <p:tags r:id="rId6"/>
            </p:custDataLst>
          </p:nvPr>
        </p:nvGraphicFramePr>
        <p:xfrm>
          <a:off x="2290445" y="2228850"/>
          <a:ext cx="16367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5" imgW="1415415" imgH="787400" progId="Equation.3">
                  <p:embed/>
                </p:oleObj>
              </mc:Choice>
              <mc:Fallback>
                <p:oleObj name="Equation" r:id="rId75" imgW="1415415" imgH="78740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445" y="2228850"/>
                        <a:ext cx="16367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5" name="Object 15"/>
          <p:cNvGraphicFramePr/>
          <p:nvPr>
            <p:custDataLst>
              <p:tags r:id="rId7"/>
            </p:custDataLst>
          </p:nvPr>
        </p:nvGraphicFramePr>
        <p:xfrm>
          <a:off x="2312670" y="321945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7" imgW="1184275" imgH="787400" progId="Equation.3">
                  <p:embed/>
                </p:oleObj>
              </mc:Choice>
              <mc:Fallback>
                <p:oleObj name="Equation" r:id="rId77" imgW="1184275" imgH="78740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670" y="321945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6" name="Text Box 1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04583" y="40576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板内：</a:t>
            </a:r>
          </a:p>
        </p:txBody>
      </p:sp>
      <p:graphicFrame>
        <p:nvGraphicFramePr>
          <p:cNvPr id="35857" name="Object 17"/>
          <p:cNvGraphicFramePr/>
          <p:nvPr>
            <p:custDataLst>
              <p:tags r:id="rId9"/>
            </p:custDataLst>
          </p:nvPr>
        </p:nvGraphicFramePr>
        <p:xfrm>
          <a:off x="1307783" y="4819650"/>
          <a:ext cx="20050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9" imgW="1735455" imgH="787400" progId="Equation.3">
                  <p:embed/>
                </p:oleObj>
              </mc:Choice>
              <mc:Fallback>
                <p:oleObj name="Equation" r:id="rId79" imgW="1735455" imgH="78740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7783" y="4819650"/>
                        <a:ext cx="20050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8" name="Object 18"/>
          <p:cNvGraphicFramePr/>
          <p:nvPr>
            <p:custDataLst>
              <p:tags r:id="rId10"/>
            </p:custDataLst>
          </p:nvPr>
        </p:nvGraphicFramePr>
        <p:xfrm>
          <a:off x="1483995" y="5886450"/>
          <a:ext cx="1219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1" imgW="1052195" imgH="787400" progId="Equation.3">
                  <p:embed/>
                </p:oleObj>
              </mc:Choice>
              <mc:Fallback>
                <p:oleObj name="Equation" r:id="rId81" imgW="1052195" imgH="78740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995" y="5886450"/>
                        <a:ext cx="1219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9" name="Text Box 1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69595" y="16192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20458" y="1619250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选取如图的圆柱面为高斯面</a:t>
            </a:r>
          </a:p>
        </p:txBody>
      </p:sp>
      <p:sp>
        <p:nvSpPr>
          <p:cNvPr id="35861" name="Rectangle 2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69595" y="10795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求</a:t>
            </a:r>
          </a:p>
        </p:txBody>
      </p:sp>
      <p:sp>
        <p:nvSpPr>
          <p:cNvPr id="35862" name="Rectangle 2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85533" y="108585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503050405090304" charset="0"/>
                <a:sym typeface="Symbol" pitchFamily="18" charset="2"/>
              </a:rPr>
              <a:t>电场场强分布</a:t>
            </a:r>
          </a:p>
        </p:txBody>
      </p:sp>
      <p:grpSp>
        <p:nvGrpSpPr>
          <p:cNvPr id="35863" name="Group 23"/>
          <p:cNvGrpSpPr/>
          <p:nvPr/>
        </p:nvGrpSpPr>
        <p:grpSpPr bwMode="auto">
          <a:xfrm>
            <a:off x="6600508" y="857250"/>
            <a:ext cx="1943100" cy="2778125"/>
            <a:chOff x="3943" y="507"/>
            <a:chExt cx="1224" cy="1750"/>
          </a:xfrm>
        </p:grpSpPr>
        <p:sp>
          <p:nvSpPr>
            <p:cNvPr id="35864" name="AutoShape 24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4033" y="507"/>
              <a:ext cx="1134" cy="318"/>
            </a:xfrm>
            <a:prstGeom prst="parallelogram">
              <a:avLst>
                <a:gd name="adj" fmla="val 138613"/>
              </a:avLst>
            </a:prstGeom>
            <a:gradFill rotWithShape="1">
              <a:gsLst>
                <a:gs pos="0">
                  <a:srgbClr val="3399FF">
                    <a:alpha val="50000"/>
                  </a:srgbClr>
                </a:gs>
                <a:gs pos="100000">
                  <a:srgbClr val="3399FF">
                    <a:gamma/>
                    <a:shade val="46275"/>
                    <a:invGamma/>
                    <a:alpha val="5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5" name="Freeform 25"/>
            <p:cNvSpPr/>
            <p:nvPr>
              <p:custDataLst>
                <p:tags r:id="rId51"/>
              </p:custDataLst>
            </p:nvPr>
          </p:nvSpPr>
          <p:spPr bwMode="auto">
            <a:xfrm>
              <a:off x="3960" y="739"/>
              <a:ext cx="728" cy="117"/>
            </a:xfrm>
            <a:custGeom>
              <a:avLst/>
              <a:gdLst>
                <a:gd name="T0" fmla="*/ 0 w 728"/>
                <a:gd name="T1" fmla="*/ 131 h 131"/>
                <a:gd name="T2" fmla="*/ 44 w 728"/>
                <a:gd name="T3" fmla="*/ 76 h 131"/>
                <a:gd name="T4" fmla="*/ 109 w 728"/>
                <a:gd name="T5" fmla="*/ 55 h 131"/>
                <a:gd name="T6" fmla="*/ 185 w 728"/>
                <a:gd name="T7" fmla="*/ 66 h 131"/>
                <a:gd name="T8" fmla="*/ 217 w 728"/>
                <a:gd name="T9" fmla="*/ 87 h 131"/>
                <a:gd name="T10" fmla="*/ 261 w 728"/>
                <a:gd name="T11" fmla="*/ 98 h 131"/>
                <a:gd name="T12" fmla="*/ 435 w 728"/>
                <a:gd name="T13" fmla="*/ 44 h 131"/>
                <a:gd name="T14" fmla="*/ 467 w 728"/>
                <a:gd name="T15" fmla="*/ 22 h 131"/>
                <a:gd name="T16" fmla="*/ 533 w 728"/>
                <a:gd name="T17" fmla="*/ 0 h 131"/>
                <a:gd name="T18" fmla="*/ 598 w 728"/>
                <a:gd name="T19" fmla="*/ 22 h 131"/>
                <a:gd name="T20" fmla="*/ 728 w 728"/>
                <a:gd name="T21" fmla="*/ 10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8" h="131">
                  <a:moveTo>
                    <a:pt x="0" y="131"/>
                  </a:moveTo>
                  <a:cubicBezTo>
                    <a:pt x="12" y="95"/>
                    <a:pt x="5" y="93"/>
                    <a:pt x="44" y="76"/>
                  </a:cubicBezTo>
                  <a:cubicBezTo>
                    <a:pt x="65" y="67"/>
                    <a:pt x="109" y="55"/>
                    <a:pt x="109" y="55"/>
                  </a:cubicBezTo>
                  <a:cubicBezTo>
                    <a:pt x="134" y="59"/>
                    <a:pt x="160" y="59"/>
                    <a:pt x="185" y="66"/>
                  </a:cubicBezTo>
                  <a:cubicBezTo>
                    <a:pt x="197" y="70"/>
                    <a:pt x="205" y="82"/>
                    <a:pt x="217" y="87"/>
                  </a:cubicBezTo>
                  <a:cubicBezTo>
                    <a:pt x="231" y="93"/>
                    <a:pt x="246" y="94"/>
                    <a:pt x="261" y="98"/>
                  </a:cubicBezTo>
                  <a:cubicBezTo>
                    <a:pt x="394" y="85"/>
                    <a:pt x="341" y="107"/>
                    <a:pt x="435" y="44"/>
                  </a:cubicBezTo>
                  <a:cubicBezTo>
                    <a:pt x="446" y="37"/>
                    <a:pt x="455" y="26"/>
                    <a:pt x="467" y="22"/>
                  </a:cubicBezTo>
                  <a:cubicBezTo>
                    <a:pt x="489" y="15"/>
                    <a:pt x="533" y="0"/>
                    <a:pt x="533" y="0"/>
                  </a:cubicBezTo>
                  <a:cubicBezTo>
                    <a:pt x="555" y="7"/>
                    <a:pt x="579" y="9"/>
                    <a:pt x="598" y="22"/>
                  </a:cubicBezTo>
                  <a:cubicBezTo>
                    <a:pt x="641" y="51"/>
                    <a:pt x="682" y="85"/>
                    <a:pt x="728" y="109"/>
                  </a:cubicBezTo>
                </a:path>
              </a:pathLst>
            </a:custGeom>
            <a:gradFill rotWithShape="1">
              <a:gsLst>
                <a:gs pos="0">
                  <a:srgbClr val="3399FF">
                    <a:gamma/>
                    <a:shade val="46275"/>
                    <a:invGamma/>
                    <a:alpha val="39999"/>
                  </a:srgbClr>
                </a:gs>
                <a:gs pos="100000">
                  <a:srgbClr val="3399FF">
                    <a:alpha val="38000"/>
                  </a:srgbClr>
                </a:gs>
              </a:gsLst>
              <a:lin ang="2700000" scaled="1"/>
            </a:gradFill>
            <a:ln w="38100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6" name="Line 26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3950" y="825"/>
              <a:ext cx="240" cy="214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7" name="Line 27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H="1">
              <a:off x="3961" y="821"/>
              <a:ext cx="624" cy="558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Line 28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4179" y="1640"/>
              <a:ext cx="528" cy="473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9" name="Freeform 29"/>
            <p:cNvSpPr/>
            <p:nvPr>
              <p:custDataLst>
                <p:tags r:id="rId55"/>
              </p:custDataLst>
            </p:nvPr>
          </p:nvSpPr>
          <p:spPr bwMode="auto">
            <a:xfrm>
              <a:off x="4682" y="507"/>
              <a:ext cx="485" cy="323"/>
            </a:xfrm>
            <a:custGeom>
              <a:avLst/>
              <a:gdLst>
                <a:gd name="T0" fmla="*/ 0 w 282"/>
                <a:gd name="T1" fmla="*/ 217 h 217"/>
                <a:gd name="T2" fmla="*/ 32 w 282"/>
                <a:gd name="T3" fmla="*/ 196 h 217"/>
                <a:gd name="T4" fmla="*/ 65 w 282"/>
                <a:gd name="T5" fmla="*/ 185 h 217"/>
                <a:gd name="T6" fmla="*/ 87 w 282"/>
                <a:gd name="T7" fmla="*/ 152 h 217"/>
                <a:gd name="T8" fmla="*/ 119 w 282"/>
                <a:gd name="T9" fmla="*/ 130 h 217"/>
                <a:gd name="T10" fmla="*/ 239 w 282"/>
                <a:gd name="T11" fmla="*/ 33 h 217"/>
                <a:gd name="T12" fmla="*/ 282 w 282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17">
                  <a:moveTo>
                    <a:pt x="0" y="217"/>
                  </a:moveTo>
                  <a:cubicBezTo>
                    <a:pt x="11" y="210"/>
                    <a:pt x="21" y="202"/>
                    <a:pt x="32" y="196"/>
                  </a:cubicBezTo>
                  <a:cubicBezTo>
                    <a:pt x="42" y="191"/>
                    <a:pt x="56" y="192"/>
                    <a:pt x="65" y="185"/>
                  </a:cubicBezTo>
                  <a:cubicBezTo>
                    <a:pt x="75" y="177"/>
                    <a:pt x="78" y="161"/>
                    <a:pt x="87" y="152"/>
                  </a:cubicBezTo>
                  <a:cubicBezTo>
                    <a:pt x="96" y="143"/>
                    <a:pt x="108" y="137"/>
                    <a:pt x="119" y="130"/>
                  </a:cubicBezTo>
                  <a:cubicBezTo>
                    <a:pt x="147" y="89"/>
                    <a:pt x="191" y="48"/>
                    <a:pt x="239" y="33"/>
                  </a:cubicBezTo>
                  <a:cubicBezTo>
                    <a:pt x="275" y="8"/>
                    <a:pt x="262" y="20"/>
                    <a:pt x="282" y="0"/>
                  </a:cubicBezTo>
                </a:path>
              </a:pathLst>
            </a:custGeom>
            <a:noFill/>
            <a:ln w="38100" cmpd="sng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0" name="Freeform 30"/>
            <p:cNvSpPr/>
            <p:nvPr>
              <p:custDataLst>
                <p:tags r:id="rId56"/>
              </p:custDataLst>
            </p:nvPr>
          </p:nvSpPr>
          <p:spPr bwMode="auto">
            <a:xfrm>
              <a:off x="3943" y="518"/>
              <a:ext cx="544" cy="318"/>
            </a:xfrm>
            <a:custGeom>
              <a:avLst/>
              <a:gdLst>
                <a:gd name="T0" fmla="*/ 0 w 435"/>
                <a:gd name="T1" fmla="*/ 283 h 283"/>
                <a:gd name="T2" fmla="*/ 120 w 435"/>
                <a:gd name="T3" fmla="*/ 228 h 283"/>
                <a:gd name="T4" fmla="*/ 174 w 435"/>
                <a:gd name="T5" fmla="*/ 163 h 283"/>
                <a:gd name="T6" fmla="*/ 370 w 435"/>
                <a:gd name="T7" fmla="*/ 44 h 283"/>
                <a:gd name="T8" fmla="*/ 435 w 435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283">
                  <a:moveTo>
                    <a:pt x="0" y="283"/>
                  </a:moveTo>
                  <a:cubicBezTo>
                    <a:pt x="52" y="263"/>
                    <a:pt x="81" y="260"/>
                    <a:pt x="120" y="228"/>
                  </a:cubicBezTo>
                  <a:cubicBezTo>
                    <a:pt x="225" y="142"/>
                    <a:pt x="91" y="247"/>
                    <a:pt x="174" y="163"/>
                  </a:cubicBezTo>
                  <a:cubicBezTo>
                    <a:pt x="218" y="118"/>
                    <a:pt x="310" y="64"/>
                    <a:pt x="370" y="44"/>
                  </a:cubicBezTo>
                  <a:cubicBezTo>
                    <a:pt x="392" y="29"/>
                    <a:pt x="435" y="0"/>
                    <a:pt x="435" y="0"/>
                  </a:cubicBezTo>
                </a:path>
              </a:pathLst>
            </a:custGeom>
            <a:noFill/>
            <a:ln w="38100" cmpd="sng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Freeform 31"/>
            <p:cNvSpPr/>
            <p:nvPr>
              <p:custDataLst>
                <p:tags r:id="rId57"/>
              </p:custDataLst>
            </p:nvPr>
          </p:nvSpPr>
          <p:spPr bwMode="auto">
            <a:xfrm>
              <a:off x="4682" y="1822"/>
              <a:ext cx="485" cy="340"/>
            </a:xfrm>
            <a:custGeom>
              <a:avLst/>
              <a:gdLst>
                <a:gd name="T0" fmla="*/ 0 w 289"/>
                <a:gd name="T1" fmla="*/ 279 h 279"/>
                <a:gd name="T2" fmla="*/ 98 w 289"/>
                <a:gd name="T3" fmla="*/ 203 h 279"/>
                <a:gd name="T4" fmla="*/ 195 w 289"/>
                <a:gd name="T5" fmla="*/ 73 h 279"/>
                <a:gd name="T6" fmla="*/ 271 w 289"/>
                <a:gd name="T7" fmla="*/ 1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9" h="279">
                  <a:moveTo>
                    <a:pt x="0" y="279"/>
                  </a:moveTo>
                  <a:cubicBezTo>
                    <a:pt x="35" y="256"/>
                    <a:pt x="63" y="227"/>
                    <a:pt x="98" y="203"/>
                  </a:cubicBezTo>
                  <a:cubicBezTo>
                    <a:pt x="110" y="163"/>
                    <a:pt x="161" y="99"/>
                    <a:pt x="195" y="73"/>
                  </a:cubicBezTo>
                  <a:cubicBezTo>
                    <a:pt x="289" y="0"/>
                    <a:pt x="239" y="53"/>
                    <a:pt x="271" y="18"/>
                  </a:cubicBezTo>
                </a:path>
              </a:pathLst>
            </a:custGeom>
            <a:noFill/>
            <a:ln w="38100" cmpd="sng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2" name="Rectangle 32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4911" y="564"/>
              <a:ext cx="2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  <a:sym typeface="Symbol" pitchFamily="18" charset="2"/>
                </a:rPr>
                <a:t></a:t>
              </a:r>
            </a:p>
          </p:txBody>
        </p:sp>
        <p:sp>
          <p:nvSpPr>
            <p:cNvPr id="35873" name="Freeform 33"/>
            <p:cNvSpPr/>
            <p:nvPr>
              <p:custDataLst>
                <p:tags r:id="rId59"/>
              </p:custDataLst>
            </p:nvPr>
          </p:nvSpPr>
          <p:spPr bwMode="auto">
            <a:xfrm rot="-10800000">
              <a:off x="3946" y="2140"/>
              <a:ext cx="728" cy="117"/>
            </a:xfrm>
            <a:custGeom>
              <a:avLst/>
              <a:gdLst>
                <a:gd name="T0" fmla="*/ 0 w 728"/>
                <a:gd name="T1" fmla="*/ 131 h 131"/>
                <a:gd name="T2" fmla="*/ 44 w 728"/>
                <a:gd name="T3" fmla="*/ 76 h 131"/>
                <a:gd name="T4" fmla="*/ 109 w 728"/>
                <a:gd name="T5" fmla="*/ 55 h 131"/>
                <a:gd name="T6" fmla="*/ 185 w 728"/>
                <a:gd name="T7" fmla="*/ 66 h 131"/>
                <a:gd name="T8" fmla="*/ 217 w 728"/>
                <a:gd name="T9" fmla="*/ 87 h 131"/>
                <a:gd name="T10" fmla="*/ 261 w 728"/>
                <a:gd name="T11" fmla="*/ 98 h 131"/>
                <a:gd name="T12" fmla="*/ 435 w 728"/>
                <a:gd name="T13" fmla="*/ 44 h 131"/>
                <a:gd name="T14" fmla="*/ 467 w 728"/>
                <a:gd name="T15" fmla="*/ 22 h 131"/>
                <a:gd name="T16" fmla="*/ 533 w 728"/>
                <a:gd name="T17" fmla="*/ 0 h 131"/>
                <a:gd name="T18" fmla="*/ 598 w 728"/>
                <a:gd name="T19" fmla="*/ 22 h 131"/>
                <a:gd name="T20" fmla="*/ 728 w 728"/>
                <a:gd name="T21" fmla="*/ 10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8" h="131">
                  <a:moveTo>
                    <a:pt x="0" y="131"/>
                  </a:moveTo>
                  <a:cubicBezTo>
                    <a:pt x="12" y="95"/>
                    <a:pt x="5" y="93"/>
                    <a:pt x="44" y="76"/>
                  </a:cubicBezTo>
                  <a:cubicBezTo>
                    <a:pt x="65" y="67"/>
                    <a:pt x="109" y="55"/>
                    <a:pt x="109" y="55"/>
                  </a:cubicBezTo>
                  <a:cubicBezTo>
                    <a:pt x="134" y="59"/>
                    <a:pt x="160" y="59"/>
                    <a:pt x="185" y="66"/>
                  </a:cubicBezTo>
                  <a:cubicBezTo>
                    <a:pt x="197" y="70"/>
                    <a:pt x="205" y="82"/>
                    <a:pt x="217" y="87"/>
                  </a:cubicBezTo>
                  <a:cubicBezTo>
                    <a:pt x="231" y="93"/>
                    <a:pt x="246" y="94"/>
                    <a:pt x="261" y="98"/>
                  </a:cubicBezTo>
                  <a:cubicBezTo>
                    <a:pt x="394" y="85"/>
                    <a:pt x="341" y="107"/>
                    <a:pt x="435" y="44"/>
                  </a:cubicBezTo>
                  <a:cubicBezTo>
                    <a:pt x="446" y="37"/>
                    <a:pt x="455" y="26"/>
                    <a:pt x="467" y="22"/>
                  </a:cubicBezTo>
                  <a:cubicBezTo>
                    <a:pt x="489" y="15"/>
                    <a:pt x="533" y="0"/>
                    <a:pt x="533" y="0"/>
                  </a:cubicBezTo>
                  <a:cubicBezTo>
                    <a:pt x="555" y="7"/>
                    <a:pt x="579" y="9"/>
                    <a:pt x="598" y="22"/>
                  </a:cubicBezTo>
                  <a:cubicBezTo>
                    <a:pt x="641" y="51"/>
                    <a:pt x="682" y="85"/>
                    <a:pt x="728" y="109"/>
                  </a:cubicBezTo>
                </a:path>
              </a:pathLst>
            </a:custGeom>
            <a:gradFill rotWithShape="1">
              <a:gsLst>
                <a:gs pos="0">
                  <a:srgbClr val="3399FF">
                    <a:alpha val="38000"/>
                  </a:srgbClr>
                </a:gs>
                <a:gs pos="50000">
                  <a:srgbClr val="3399FF">
                    <a:gamma/>
                    <a:shade val="46275"/>
                    <a:invGamma/>
                    <a:alpha val="39999"/>
                  </a:srgbClr>
                </a:gs>
                <a:gs pos="100000">
                  <a:srgbClr val="3399FF">
                    <a:alpha val="38000"/>
                  </a:srgbClr>
                </a:gs>
              </a:gsLst>
              <a:lin ang="2700000" scaled="1"/>
            </a:gradFill>
            <a:ln w="38100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4" name="Rectangle 34"/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3971" y="841"/>
              <a:ext cx="680" cy="1315"/>
            </a:xfrm>
            <a:prstGeom prst="rect">
              <a:avLst/>
            </a:prstGeom>
            <a:gradFill rotWithShape="1">
              <a:gsLst>
                <a:gs pos="0">
                  <a:srgbClr val="3399FF">
                    <a:alpha val="39000"/>
                  </a:srgbClr>
                </a:gs>
                <a:gs pos="100000">
                  <a:srgbClr val="3399FF">
                    <a:gamma/>
                    <a:shade val="46275"/>
                    <a:invGamma/>
                    <a:alpha val="39999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5" name="Line 35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3950" y="1984"/>
              <a:ext cx="720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6" name="Text Box 36"/>
            <p:cNvSpPr txBox="1"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4311" y="172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d</a:t>
              </a:r>
            </a:p>
          </p:txBody>
        </p:sp>
        <p:sp>
          <p:nvSpPr>
            <p:cNvPr id="35877" name="AutoShape 37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 rot="16200000" flipH="1">
              <a:off x="4079" y="1096"/>
              <a:ext cx="1678" cy="499"/>
            </a:xfrm>
            <a:prstGeom prst="parallelogram">
              <a:avLst>
                <a:gd name="adj" fmla="val 74338"/>
              </a:avLst>
            </a:prstGeom>
            <a:gradFill rotWithShape="1">
              <a:gsLst>
                <a:gs pos="0">
                  <a:srgbClr val="3399FF">
                    <a:alpha val="37000"/>
                  </a:srgbClr>
                </a:gs>
                <a:gs pos="100000">
                  <a:srgbClr val="3399FF">
                    <a:gamma/>
                    <a:shade val="46275"/>
                    <a:invGamma/>
                    <a:alpha val="37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8" name="Line 38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>
              <a:off x="3961" y="853"/>
              <a:ext cx="0" cy="133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9" name="Line 39"/>
            <p:cNvSpPr>
              <a:spLocks noChangeShapeType="1"/>
            </p:cNvSpPr>
            <p:nvPr>
              <p:custDataLst>
                <p:tags r:id="rId65"/>
              </p:custDataLst>
            </p:nvPr>
          </p:nvSpPr>
          <p:spPr bwMode="auto">
            <a:xfrm>
              <a:off x="4681" y="811"/>
              <a:ext cx="0" cy="133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0" name="Line 40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>
              <a:off x="4303" y="825"/>
              <a:ext cx="0" cy="1357"/>
            </a:xfrm>
            <a:prstGeom prst="line">
              <a:avLst/>
            </a:prstGeom>
            <a:noFill/>
            <a:ln w="38100">
              <a:solidFill>
                <a:srgbClr val="FFCC66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1" name="Line 41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 flipH="1">
              <a:off x="4303" y="507"/>
              <a:ext cx="454" cy="318"/>
            </a:xfrm>
            <a:prstGeom prst="line">
              <a:avLst/>
            </a:prstGeom>
            <a:noFill/>
            <a:ln w="38100">
              <a:solidFill>
                <a:srgbClr val="FFCC66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882" name="Text Box 4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428933" y="209708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 i="1">
                <a:latin typeface="Times New Roman" panose="02020503050405090304" charset="0"/>
              </a:rPr>
              <a:t>S</a:t>
            </a:r>
          </a:p>
        </p:txBody>
      </p:sp>
      <p:sp>
        <p:nvSpPr>
          <p:cNvPr id="35883" name="Line 43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8199120" y="1577975"/>
            <a:ext cx="86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84" name="Line 44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5608320" y="1577975"/>
            <a:ext cx="863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885" name="Group 45"/>
          <p:cNvGrpSpPr/>
          <p:nvPr/>
        </p:nvGrpSpPr>
        <p:grpSpPr bwMode="auto">
          <a:xfrm>
            <a:off x="4500245" y="4914900"/>
            <a:ext cx="863600" cy="936625"/>
            <a:chOff x="4060" y="2795"/>
            <a:chExt cx="544" cy="590"/>
          </a:xfrm>
        </p:grpSpPr>
        <p:sp>
          <p:nvSpPr>
            <p:cNvPr id="35886" name="Rectangle 46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106" y="2795"/>
              <a:ext cx="452" cy="590"/>
            </a:xfrm>
            <a:prstGeom prst="rect">
              <a:avLst/>
            </a:prstGeom>
            <a:noFill/>
            <a:ln w="19050">
              <a:solidFill>
                <a:srgbClr val="FF7C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7" name="Oval 47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060" y="2795"/>
              <a:ext cx="90" cy="59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shade val="46275"/>
                    <a:invGamma/>
                    <a:alpha val="89999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7C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8" name="Rectangle 48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126" y="2795"/>
              <a:ext cx="432" cy="590"/>
            </a:xfrm>
            <a:prstGeom prst="rect">
              <a:avLst/>
            </a:prstGeom>
            <a:gradFill rotWithShape="1">
              <a:gsLst>
                <a:gs pos="0">
                  <a:srgbClr val="00CC99">
                    <a:gamma/>
                    <a:shade val="46275"/>
                    <a:invGamma/>
                    <a:alpha val="70000"/>
                  </a:srgbClr>
                </a:gs>
                <a:gs pos="50000">
                  <a:srgbClr val="00CC99">
                    <a:alpha val="70000"/>
                  </a:srgbClr>
                </a:gs>
                <a:gs pos="100000">
                  <a:srgbClr val="00CC99">
                    <a:gamma/>
                    <a:shade val="46275"/>
                    <a:invGamma/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9" name="Oval 49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4514" y="2795"/>
              <a:ext cx="90" cy="59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shade val="46275"/>
                    <a:invGamma/>
                    <a:alpha val="89999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7C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890" name="Text Box 50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998595" y="51054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S</a:t>
            </a:r>
          </a:p>
        </p:txBody>
      </p:sp>
      <p:grpSp>
        <p:nvGrpSpPr>
          <p:cNvPr id="35891" name="Group 51"/>
          <p:cNvGrpSpPr/>
          <p:nvPr/>
        </p:nvGrpSpPr>
        <p:grpSpPr bwMode="auto">
          <a:xfrm>
            <a:off x="4355783" y="5908675"/>
            <a:ext cx="1143000" cy="457200"/>
            <a:chOff x="4012" y="3512"/>
            <a:chExt cx="720" cy="288"/>
          </a:xfrm>
        </p:grpSpPr>
        <p:sp>
          <p:nvSpPr>
            <p:cNvPr id="35892" name="Line 52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4012" y="3773"/>
              <a:ext cx="720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3" name="Text Box 53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4394" y="35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d</a:t>
              </a:r>
            </a:p>
          </p:txBody>
        </p:sp>
      </p:grpSp>
      <p:grpSp>
        <p:nvGrpSpPr>
          <p:cNvPr id="35894" name="Group 54"/>
          <p:cNvGrpSpPr/>
          <p:nvPr/>
        </p:nvGrpSpPr>
        <p:grpSpPr bwMode="auto">
          <a:xfrm>
            <a:off x="4347845" y="4238625"/>
            <a:ext cx="1174750" cy="2409825"/>
            <a:chOff x="4007" y="2528"/>
            <a:chExt cx="740" cy="1518"/>
          </a:xfrm>
        </p:grpSpPr>
        <p:grpSp>
          <p:nvGrpSpPr>
            <p:cNvPr id="35895" name="Group 55"/>
            <p:cNvGrpSpPr/>
            <p:nvPr/>
          </p:nvGrpSpPr>
          <p:grpSpPr bwMode="auto">
            <a:xfrm>
              <a:off x="4007" y="2610"/>
              <a:ext cx="724" cy="1292"/>
              <a:chOff x="4007" y="2610"/>
              <a:chExt cx="724" cy="1292"/>
            </a:xfrm>
          </p:grpSpPr>
          <p:sp>
            <p:nvSpPr>
              <p:cNvPr id="35896" name="Line 56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 flipH="1">
                <a:off x="4059" y="2976"/>
                <a:ext cx="672" cy="601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97" name="Line 57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 flipH="1">
                <a:off x="4007" y="2614"/>
                <a:ext cx="240" cy="214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98" name="Line 58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 flipH="1">
                <a:off x="4018" y="2610"/>
                <a:ext cx="624" cy="558"/>
              </a:xfrm>
              <a:prstGeom prst="line">
                <a:avLst/>
              </a:prstGeom>
              <a:noFill/>
              <a:ln w="19050">
                <a:solidFill>
                  <a:srgbClr val="B2B2B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99" name="Line 59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 flipH="1">
                <a:off x="4199" y="3429"/>
                <a:ext cx="528" cy="473"/>
              </a:xfrm>
              <a:prstGeom prst="line">
                <a:avLst/>
              </a:prstGeom>
              <a:noFill/>
              <a:ln w="9525">
                <a:solidFill>
                  <a:srgbClr val="B2B2B2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900" name="Group 60"/>
            <p:cNvGrpSpPr/>
            <p:nvPr/>
          </p:nvGrpSpPr>
          <p:grpSpPr bwMode="auto">
            <a:xfrm>
              <a:off x="4012" y="2528"/>
              <a:ext cx="735" cy="1518"/>
              <a:chOff x="4012" y="2528"/>
              <a:chExt cx="735" cy="1518"/>
            </a:xfrm>
          </p:grpSpPr>
          <p:grpSp>
            <p:nvGrpSpPr>
              <p:cNvPr id="35901" name="Group 61"/>
              <p:cNvGrpSpPr/>
              <p:nvPr/>
            </p:nvGrpSpPr>
            <p:grpSpPr bwMode="auto">
              <a:xfrm>
                <a:off x="4012" y="2528"/>
                <a:ext cx="735" cy="1518"/>
                <a:chOff x="4012" y="2528"/>
                <a:chExt cx="735" cy="1518"/>
              </a:xfrm>
            </p:grpSpPr>
            <p:sp>
              <p:nvSpPr>
                <p:cNvPr id="35902" name="Freeform 62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4019" y="2528"/>
                  <a:ext cx="728" cy="117"/>
                </a:xfrm>
                <a:custGeom>
                  <a:avLst/>
                  <a:gdLst>
                    <a:gd name="T0" fmla="*/ 0 w 728"/>
                    <a:gd name="T1" fmla="*/ 131 h 131"/>
                    <a:gd name="T2" fmla="*/ 44 w 728"/>
                    <a:gd name="T3" fmla="*/ 76 h 131"/>
                    <a:gd name="T4" fmla="*/ 109 w 728"/>
                    <a:gd name="T5" fmla="*/ 55 h 131"/>
                    <a:gd name="T6" fmla="*/ 185 w 728"/>
                    <a:gd name="T7" fmla="*/ 66 h 131"/>
                    <a:gd name="T8" fmla="*/ 217 w 728"/>
                    <a:gd name="T9" fmla="*/ 87 h 131"/>
                    <a:gd name="T10" fmla="*/ 261 w 728"/>
                    <a:gd name="T11" fmla="*/ 98 h 131"/>
                    <a:gd name="T12" fmla="*/ 435 w 728"/>
                    <a:gd name="T13" fmla="*/ 44 h 131"/>
                    <a:gd name="T14" fmla="*/ 467 w 728"/>
                    <a:gd name="T15" fmla="*/ 22 h 131"/>
                    <a:gd name="T16" fmla="*/ 533 w 728"/>
                    <a:gd name="T17" fmla="*/ 0 h 131"/>
                    <a:gd name="T18" fmla="*/ 598 w 728"/>
                    <a:gd name="T19" fmla="*/ 22 h 131"/>
                    <a:gd name="T20" fmla="*/ 728 w 728"/>
                    <a:gd name="T21" fmla="*/ 109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8" h="131">
                      <a:moveTo>
                        <a:pt x="0" y="131"/>
                      </a:moveTo>
                      <a:cubicBezTo>
                        <a:pt x="12" y="95"/>
                        <a:pt x="5" y="93"/>
                        <a:pt x="44" y="76"/>
                      </a:cubicBezTo>
                      <a:cubicBezTo>
                        <a:pt x="65" y="67"/>
                        <a:pt x="109" y="55"/>
                        <a:pt x="109" y="55"/>
                      </a:cubicBezTo>
                      <a:cubicBezTo>
                        <a:pt x="134" y="59"/>
                        <a:pt x="160" y="59"/>
                        <a:pt x="185" y="66"/>
                      </a:cubicBezTo>
                      <a:cubicBezTo>
                        <a:pt x="197" y="70"/>
                        <a:pt x="205" y="82"/>
                        <a:pt x="217" y="87"/>
                      </a:cubicBezTo>
                      <a:cubicBezTo>
                        <a:pt x="231" y="93"/>
                        <a:pt x="246" y="94"/>
                        <a:pt x="261" y="98"/>
                      </a:cubicBezTo>
                      <a:cubicBezTo>
                        <a:pt x="394" y="85"/>
                        <a:pt x="341" y="107"/>
                        <a:pt x="435" y="44"/>
                      </a:cubicBezTo>
                      <a:cubicBezTo>
                        <a:pt x="446" y="37"/>
                        <a:pt x="455" y="26"/>
                        <a:pt x="467" y="22"/>
                      </a:cubicBezTo>
                      <a:cubicBezTo>
                        <a:pt x="489" y="15"/>
                        <a:pt x="533" y="0"/>
                        <a:pt x="533" y="0"/>
                      </a:cubicBezTo>
                      <a:cubicBezTo>
                        <a:pt x="555" y="7"/>
                        <a:pt x="579" y="9"/>
                        <a:pt x="598" y="22"/>
                      </a:cubicBezTo>
                      <a:cubicBezTo>
                        <a:pt x="641" y="51"/>
                        <a:pt x="682" y="85"/>
                        <a:pt x="728" y="109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3399FF">
                        <a:gamma/>
                        <a:shade val="46275"/>
                        <a:invGamma/>
                        <a:alpha val="22000"/>
                      </a:srgbClr>
                    </a:gs>
                    <a:gs pos="100000">
                      <a:srgbClr val="3399FF">
                        <a:alpha val="22000"/>
                      </a:srgbClr>
                    </a:gs>
                  </a:gsLst>
                  <a:lin ang="2700000" scaled="1"/>
                </a:gradFill>
                <a:ln w="38100" cmpd="sng">
                  <a:solidFill>
                    <a:schemeClr val="bg1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03" name="Freeform 63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 rot="-10800000">
                  <a:off x="4012" y="3929"/>
                  <a:ext cx="728" cy="117"/>
                </a:xfrm>
                <a:custGeom>
                  <a:avLst/>
                  <a:gdLst>
                    <a:gd name="T0" fmla="*/ 0 w 728"/>
                    <a:gd name="T1" fmla="*/ 131 h 131"/>
                    <a:gd name="T2" fmla="*/ 44 w 728"/>
                    <a:gd name="T3" fmla="*/ 76 h 131"/>
                    <a:gd name="T4" fmla="*/ 109 w 728"/>
                    <a:gd name="T5" fmla="*/ 55 h 131"/>
                    <a:gd name="T6" fmla="*/ 185 w 728"/>
                    <a:gd name="T7" fmla="*/ 66 h 131"/>
                    <a:gd name="T8" fmla="*/ 217 w 728"/>
                    <a:gd name="T9" fmla="*/ 87 h 131"/>
                    <a:gd name="T10" fmla="*/ 261 w 728"/>
                    <a:gd name="T11" fmla="*/ 98 h 131"/>
                    <a:gd name="T12" fmla="*/ 435 w 728"/>
                    <a:gd name="T13" fmla="*/ 44 h 131"/>
                    <a:gd name="T14" fmla="*/ 467 w 728"/>
                    <a:gd name="T15" fmla="*/ 22 h 131"/>
                    <a:gd name="T16" fmla="*/ 533 w 728"/>
                    <a:gd name="T17" fmla="*/ 0 h 131"/>
                    <a:gd name="T18" fmla="*/ 598 w 728"/>
                    <a:gd name="T19" fmla="*/ 22 h 131"/>
                    <a:gd name="T20" fmla="*/ 728 w 728"/>
                    <a:gd name="T21" fmla="*/ 109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8" h="131">
                      <a:moveTo>
                        <a:pt x="0" y="131"/>
                      </a:moveTo>
                      <a:cubicBezTo>
                        <a:pt x="12" y="95"/>
                        <a:pt x="5" y="93"/>
                        <a:pt x="44" y="76"/>
                      </a:cubicBezTo>
                      <a:cubicBezTo>
                        <a:pt x="65" y="67"/>
                        <a:pt x="109" y="55"/>
                        <a:pt x="109" y="55"/>
                      </a:cubicBezTo>
                      <a:cubicBezTo>
                        <a:pt x="134" y="59"/>
                        <a:pt x="160" y="59"/>
                        <a:pt x="185" y="66"/>
                      </a:cubicBezTo>
                      <a:cubicBezTo>
                        <a:pt x="197" y="70"/>
                        <a:pt x="205" y="82"/>
                        <a:pt x="217" y="87"/>
                      </a:cubicBezTo>
                      <a:cubicBezTo>
                        <a:pt x="231" y="93"/>
                        <a:pt x="246" y="94"/>
                        <a:pt x="261" y="98"/>
                      </a:cubicBezTo>
                      <a:cubicBezTo>
                        <a:pt x="394" y="85"/>
                        <a:pt x="341" y="107"/>
                        <a:pt x="435" y="44"/>
                      </a:cubicBezTo>
                      <a:cubicBezTo>
                        <a:pt x="446" y="37"/>
                        <a:pt x="455" y="26"/>
                        <a:pt x="467" y="22"/>
                      </a:cubicBezTo>
                      <a:cubicBezTo>
                        <a:pt x="489" y="15"/>
                        <a:pt x="533" y="0"/>
                        <a:pt x="533" y="0"/>
                      </a:cubicBezTo>
                      <a:cubicBezTo>
                        <a:pt x="555" y="7"/>
                        <a:pt x="579" y="9"/>
                        <a:pt x="598" y="22"/>
                      </a:cubicBezTo>
                      <a:cubicBezTo>
                        <a:pt x="641" y="51"/>
                        <a:pt x="682" y="85"/>
                        <a:pt x="728" y="109"/>
                      </a:cubicBezTo>
                    </a:path>
                  </a:pathLst>
                </a:custGeom>
                <a:gradFill rotWithShape="1">
                  <a:gsLst>
                    <a:gs pos="0">
                      <a:srgbClr val="3399FF">
                        <a:alpha val="22000"/>
                      </a:srgbClr>
                    </a:gs>
                    <a:gs pos="50000">
                      <a:srgbClr val="3399FF">
                        <a:gamma/>
                        <a:shade val="46275"/>
                        <a:invGamma/>
                        <a:alpha val="22000"/>
                      </a:srgbClr>
                    </a:gs>
                    <a:gs pos="100000">
                      <a:srgbClr val="3399FF">
                        <a:alpha val="22000"/>
                      </a:srgbClr>
                    </a:gs>
                  </a:gsLst>
                  <a:lin ang="2700000" scaled="1"/>
                </a:gradFill>
                <a:ln w="38100" cmpd="sng">
                  <a:solidFill>
                    <a:schemeClr val="bg1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04" name="Rectangle 64"/>
                <p:cNvSpPr>
                  <a:spLocks noChangeArrowheads="1"/>
                </p:cNvSpPr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4028" y="2630"/>
                  <a:ext cx="680" cy="131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99FF">
                        <a:alpha val="22000"/>
                      </a:srgbClr>
                    </a:gs>
                    <a:gs pos="100000">
                      <a:srgbClr val="3399FF">
                        <a:gamma/>
                        <a:shade val="46275"/>
                        <a:invGamma/>
                        <a:alpha val="23000"/>
                      </a:srgb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905" name="Line 65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018" y="2642"/>
                <a:ext cx="0" cy="133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906" name="Line 66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738" y="2600"/>
                <a:ext cx="0" cy="133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5907" name="Line 67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4924108" y="4379913"/>
            <a:ext cx="0" cy="2154237"/>
          </a:xfrm>
          <a:prstGeom prst="line">
            <a:avLst/>
          </a:prstGeom>
          <a:noFill/>
          <a:ln w="38100">
            <a:solidFill>
              <a:srgbClr val="FFCC66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908" name="Group 68"/>
          <p:cNvGrpSpPr/>
          <p:nvPr/>
        </p:nvGrpSpPr>
        <p:grpSpPr bwMode="auto">
          <a:xfrm>
            <a:off x="4906645" y="4251325"/>
            <a:ext cx="404813" cy="630238"/>
            <a:chOff x="4383" y="2472"/>
            <a:chExt cx="255" cy="397"/>
          </a:xfrm>
        </p:grpSpPr>
        <p:sp>
          <p:nvSpPr>
            <p:cNvPr id="35909" name="Text Box 69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426" y="24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503050405090304" charset="0"/>
                </a:rPr>
                <a:t>x</a:t>
              </a:r>
            </a:p>
          </p:txBody>
        </p:sp>
        <p:sp>
          <p:nvSpPr>
            <p:cNvPr id="35910" name="Line 70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V="1">
              <a:off x="4638" y="2614"/>
              <a:ext cx="0" cy="255"/>
            </a:xfrm>
            <a:prstGeom prst="line">
              <a:avLst/>
            </a:prstGeom>
            <a:noFill/>
            <a:ln w="9525">
              <a:solidFill>
                <a:srgbClr val="FFFF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11" name="Line 71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383" y="2755"/>
              <a:ext cx="255" cy="0"/>
            </a:xfrm>
            <a:prstGeom prst="line">
              <a:avLst/>
            </a:prstGeom>
            <a:noFill/>
            <a:ln w="9525">
              <a:solidFill>
                <a:srgbClr val="FFFF66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912" name="Group 72"/>
          <p:cNvGrpSpPr/>
          <p:nvPr/>
        </p:nvGrpSpPr>
        <p:grpSpPr bwMode="auto">
          <a:xfrm>
            <a:off x="7895908" y="1865313"/>
            <a:ext cx="933450" cy="936625"/>
            <a:chOff x="4831" y="1181"/>
            <a:chExt cx="588" cy="590"/>
          </a:xfrm>
        </p:grpSpPr>
        <p:sp>
          <p:nvSpPr>
            <p:cNvPr id="35913" name="Rectangle 73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987" y="1181"/>
              <a:ext cx="432" cy="590"/>
            </a:xfrm>
            <a:prstGeom prst="rect">
              <a:avLst/>
            </a:prstGeom>
            <a:noFill/>
            <a:ln w="19050">
              <a:solidFill>
                <a:srgbClr val="FF7C8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14" name="Oval 74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831" y="1181"/>
              <a:ext cx="317" cy="590"/>
            </a:xfrm>
            <a:prstGeom prst="ellipse">
              <a:avLst/>
            </a:prstGeom>
            <a:gradFill rotWithShape="1">
              <a:gsLst>
                <a:gs pos="0">
                  <a:srgbClr val="00CC99">
                    <a:alpha val="89999"/>
                  </a:srgbClr>
                </a:gs>
                <a:gs pos="100000">
                  <a:srgbClr val="00CC99">
                    <a:gamma/>
                    <a:shade val="46275"/>
                    <a:invGamma/>
                    <a:alpha val="89999"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7C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15" name="Rectangle 75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987" y="1181"/>
              <a:ext cx="432" cy="590"/>
            </a:xfrm>
            <a:prstGeom prst="rect">
              <a:avLst/>
            </a:prstGeom>
            <a:gradFill rotWithShape="1">
              <a:gsLst>
                <a:gs pos="0">
                  <a:srgbClr val="00CC99">
                    <a:gamma/>
                    <a:shade val="46275"/>
                    <a:invGamma/>
                    <a:alpha val="70000"/>
                  </a:srgbClr>
                </a:gs>
                <a:gs pos="50000">
                  <a:srgbClr val="00CC99">
                    <a:alpha val="70000"/>
                  </a:srgbClr>
                </a:gs>
                <a:gs pos="100000">
                  <a:srgbClr val="00CC99">
                    <a:gamma/>
                    <a:shade val="46275"/>
                    <a:invGamma/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916" name="Oval 7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613458" y="1865313"/>
            <a:ext cx="503237" cy="936625"/>
          </a:xfrm>
          <a:prstGeom prst="ellipse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100000">
                <a:schemeClr val="accent1">
                  <a:gamma/>
                  <a:shade val="46275"/>
                  <a:invGamma/>
                  <a:alpha val="89999"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7C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917" name="Group 77"/>
          <p:cNvGrpSpPr/>
          <p:nvPr/>
        </p:nvGrpSpPr>
        <p:grpSpPr bwMode="auto">
          <a:xfrm>
            <a:off x="6116320" y="4500563"/>
            <a:ext cx="2868613" cy="1995487"/>
            <a:chOff x="2902" y="2666"/>
            <a:chExt cx="2001" cy="1392"/>
          </a:xfrm>
        </p:grpSpPr>
        <p:sp>
          <p:nvSpPr>
            <p:cNvPr id="35918" name="Line 78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2902" y="3410"/>
              <a:ext cx="172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19" name="Line 79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3766" y="2762"/>
              <a:ext cx="0" cy="12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0" name="Text Box 80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668" y="3268"/>
              <a:ext cx="235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x</a:t>
              </a:r>
            </a:p>
          </p:txBody>
        </p:sp>
        <p:sp>
          <p:nvSpPr>
            <p:cNvPr id="35921" name="Text Box 81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766" y="3412"/>
              <a:ext cx="28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O</a:t>
              </a:r>
            </a:p>
          </p:txBody>
        </p:sp>
        <p:sp>
          <p:nvSpPr>
            <p:cNvPr id="35922" name="Text Box 82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334" y="2666"/>
              <a:ext cx="341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E</a:t>
              </a:r>
              <a:r>
                <a:rPr kumimoji="1" lang="en-US" altLang="zh-CN" sz="2400" b="1" i="1" baseline="-25000">
                  <a:latin typeface="Times New Roman" panose="02020503050405090304" charset="0"/>
                </a:rPr>
                <a:t>x</a:t>
              </a:r>
              <a:endParaRPr kumimoji="1" lang="en-US" altLang="zh-CN" sz="2400" b="1" i="1">
                <a:latin typeface="Times New Roman" panose="02020503050405090304" charset="0"/>
              </a:endParaRPr>
            </a:p>
          </p:txBody>
        </p:sp>
      </p:grpSp>
      <p:grpSp>
        <p:nvGrpSpPr>
          <p:cNvPr id="35923" name="Group 83"/>
          <p:cNvGrpSpPr/>
          <p:nvPr/>
        </p:nvGrpSpPr>
        <p:grpSpPr bwMode="auto">
          <a:xfrm>
            <a:off x="6075045" y="5114925"/>
            <a:ext cx="2647950" cy="923925"/>
            <a:chOff x="3612" y="3066"/>
            <a:chExt cx="1668" cy="582"/>
          </a:xfrm>
        </p:grpSpPr>
        <p:sp>
          <p:nvSpPr>
            <p:cNvPr id="35924" name="Line 84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3612" y="3648"/>
              <a:ext cx="48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5" name="Line 85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>
              <a:off x="4752" y="3070"/>
              <a:ext cx="528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6" name="Line 86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 flipV="1">
              <a:off x="4080" y="3066"/>
              <a:ext cx="672" cy="582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3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5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5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5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5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5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ldLvl="0" animBg="1"/>
      <p:bldP spid="35851" grpId="0" bldLvl="0" animBg="1" autoUpdateAnimBg="0"/>
      <p:bldP spid="35852" grpId="0" bldLvl="0" animBg="1" autoUpdateAnimBg="0"/>
      <p:bldP spid="35853" grpId="0" bldLvl="0" animBg="1" autoUpdateAnimBg="0"/>
      <p:bldP spid="35856" grpId="0" bldLvl="0" animBg="1" autoUpdateAnimBg="0"/>
      <p:bldP spid="35859" grpId="0" bldLvl="0" animBg="1" autoUpdateAnimBg="0"/>
      <p:bldP spid="35860" grpId="0" bldLvl="0" animBg="1" autoUpdateAnimBg="0"/>
      <p:bldP spid="35861" grpId="0" bldLvl="0" animBg="1" autoUpdateAnimBg="0"/>
      <p:bldP spid="35862" grpId="0" bldLvl="0" animBg="1" autoUpdateAnimBg="0"/>
      <p:bldP spid="35882" grpId="0" bldLvl="0" animBg="1" autoUpdateAnimBg="0"/>
      <p:bldP spid="35883" grpId="0" bldLvl="0" animBg="1"/>
      <p:bldP spid="35884" grpId="0" bldLvl="0" animBg="1"/>
      <p:bldP spid="35890" grpId="0" bldLvl="0" animBg="1" autoUpdateAnimBg="0"/>
      <p:bldP spid="35907" grpId="0" bldLvl="0" animBg="1"/>
      <p:bldP spid="3591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静电场</a:t>
            </a:r>
          </a:p>
        </p:txBody>
      </p:sp>
      <p:sp>
        <p:nvSpPr>
          <p:cNvPr id="6146" name="灯片编号占位符 1"/>
          <p:cNvSpPr txBox="1">
            <a:spLocks noGrp="1"/>
          </p:cNvSpPr>
          <p:nvPr>
            <p:ph type="sldNum" sz="quarter" idx="10"/>
            <p:custDataLst>
              <p:tags r:id="rId2"/>
            </p:custDataLst>
          </p:nvPr>
        </p:nvSpPr>
        <p:spPr>
          <a:xfrm>
            <a:off x="1885175" y="6271220"/>
            <a:ext cx="2700000" cy="316800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  <a:t>2</a:t>
            </a:fld>
            <a:endParaRPr lang="en-US" altLang="zh-CN" sz="1400" dirty="0"/>
          </a:p>
        </p:txBody>
      </p:sp>
      <p:sp>
        <p:nvSpPr>
          <p:cNvPr id="24579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47340" y="944245"/>
            <a:ext cx="784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spcBef>
                <a:spcPct val="50000"/>
              </a:spcBef>
            </a:pPr>
            <a:r>
              <a:rPr kumimoji="1" lang="zh-CN" altLang="en-US" sz="3600" b="1">
                <a:solidFill>
                  <a:srgbClr val="1126ED"/>
                </a:solidFill>
                <a:latin typeface="楷体_GB2312" pitchFamily="49" charset="-122"/>
                <a:ea typeface="楷体_GB2312" pitchFamily="49" charset="-122"/>
              </a:rPr>
              <a:t>相对观察者静止的电荷所激发的电场</a:t>
            </a:r>
          </a:p>
        </p:txBody>
      </p:sp>
      <p:sp>
        <p:nvSpPr>
          <p:cNvPr id="4099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5988" y="1784033"/>
            <a:ext cx="39020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宋体" pitchFamily="2" charset="-122"/>
              </a:rPr>
              <a:t>电荷</a:t>
            </a:r>
          </a:p>
        </p:txBody>
      </p:sp>
      <p:graphicFrame>
        <p:nvGraphicFramePr>
          <p:cNvPr id="4102" name="Object 6"/>
          <p:cNvGraphicFramePr/>
          <p:nvPr>
            <p:custDataLst>
              <p:tags r:id="rId5"/>
            </p:custDataLst>
          </p:nvPr>
        </p:nvGraphicFramePr>
        <p:xfrm>
          <a:off x="3842385" y="2501583"/>
          <a:ext cx="5713413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952365" imgH="446405" progId="Equation.3">
                  <p:embed/>
                </p:oleObj>
              </mc:Choice>
              <mc:Fallback>
                <p:oleObj name="Equation" r:id="rId10" imgW="4952365" imgH="44640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2385" y="2501583"/>
                        <a:ext cx="5713413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/>
          <p:nvPr>
            <p:custDataLst>
              <p:tags r:id="rId6"/>
            </p:custDataLst>
          </p:nvPr>
        </p:nvGraphicFramePr>
        <p:xfrm>
          <a:off x="1992948" y="2565083"/>
          <a:ext cx="990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54075" imgH="335915" progId="Equation.3">
                  <p:embed/>
                </p:oleObj>
              </mc:Choice>
              <mc:Fallback>
                <p:oleObj name="Equation" r:id="rId12" imgW="854075" imgH="33591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948" y="2565083"/>
                        <a:ext cx="990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8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85315" y="3221355"/>
            <a:ext cx="807085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pitchFamily="2" charset="-122"/>
              </a:rPr>
              <a:t>在一个孤立系统中总电荷量是不变的。即在任何时刻系统中的正电荷与负电荷的代数和保持不变，这称为电荷守恒定律。 </a:t>
            </a:r>
          </a:p>
        </p:txBody>
      </p:sp>
      <p:sp>
        <p:nvSpPr>
          <p:cNvPr id="4110" name="Text Box 1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84998" y="4685030"/>
            <a:ext cx="6950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电荷的电量与它的运动状态无关</a:t>
            </a:r>
            <a:r>
              <a:rPr kumimoji="1" lang="zh-CN" altLang="en-US" sz="2400">
                <a:latin typeface="宋体" pitchFamily="2" charset="-122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ldLvl="0" animBg="1" autoUpdateAnimBg="0"/>
      <p:bldP spid="4099" grpId="0" bldLvl="0" animBg="1" autoUpdateAnimBg="0"/>
      <p:bldP spid="4108" grpId="0" bldLvl="0" animBg="1" autoUpdateAnimBg="0"/>
      <p:bldP spid="4110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9463" y="1365568"/>
            <a:ext cx="622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0" hangingPunct="0"/>
            <a:r>
              <a:rPr kumimoji="1" lang="zh-CN" altLang="en-US" sz="2400" b="1">
                <a:latin typeface="宋体" pitchFamily="2" charset="-122"/>
              </a:rPr>
              <a:t>在静电场中，沿闭合路径移动</a:t>
            </a:r>
            <a:r>
              <a:rPr kumimoji="1" lang="en-US" altLang="zh-CN" sz="2400" b="1" i="1">
                <a:latin typeface="Times New Roman" panose="02020503050405090304" charset="0"/>
              </a:rPr>
              <a:t>q</a:t>
            </a:r>
            <a:r>
              <a:rPr kumimoji="1" lang="en-US" altLang="zh-CN" sz="2400" b="1" baseline="-25000">
                <a:latin typeface="Times New Roman" panose="02020503050405090304" charset="0"/>
              </a:rPr>
              <a:t>0</a:t>
            </a:r>
            <a:r>
              <a:rPr kumimoji="1" lang="zh-CN" altLang="en-US" sz="2400" b="1">
                <a:latin typeface="宋体" pitchFamily="2" charset="-122"/>
              </a:rPr>
              <a:t>，电场力作功</a:t>
            </a:r>
          </a:p>
        </p:txBody>
      </p:sp>
      <p:graphicFrame>
        <p:nvGraphicFramePr>
          <p:cNvPr id="5123" name="Object 3"/>
          <p:cNvGraphicFramePr/>
          <p:nvPr>
            <p:custDataLst>
              <p:tags r:id="rId3"/>
            </p:custDataLst>
          </p:nvPr>
        </p:nvGraphicFramePr>
        <p:xfrm>
          <a:off x="914400" y="2013268"/>
          <a:ext cx="349091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023870" imgH="501015" progId="Equation.3">
                  <p:embed/>
                </p:oleObj>
              </mc:Choice>
              <mc:Fallback>
                <p:oleObj name="Equation" r:id="rId21" imgW="3023870" imgH="501015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13268"/>
                        <a:ext cx="3490913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/>
          <p:nvPr>
            <p:custDataLst>
              <p:tags r:id="rId4"/>
            </p:custDataLst>
          </p:nvPr>
        </p:nvGraphicFramePr>
        <p:xfrm>
          <a:off x="1519238" y="4075430"/>
          <a:ext cx="408781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542030" imgH="633730" progId="Equation.3">
                  <p:embed/>
                </p:oleObj>
              </mc:Choice>
              <mc:Fallback>
                <p:oleObj name="Equation" r:id="rId23" imgW="3542030" imgH="63373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4075430"/>
                        <a:ext cx="4087812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92900" y="3275330"/>
            <a:ext cx="584200" cy="5175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algn="just"/>
            <a:r>
              <a:rPr kumimoji="1" lang="en-US" altLang="zh-CN" sz="2800" i="1">
                <a:latin typeface="Times New Roman" panose="02020503050405090304" charset="0"/>
              </a:rPr>
              <a:t>L</a:t>
            </a:r>
            <a:r>
              <a:rPr kumimoji="1" lang="en-US" altLang="zh-CN" sz="2800" baseline="-25000">
                <a:latin typeface="Times New Roman" panose="02020503050405090304" charset="0"/>
              </a:rPr>
              <a:t>1</a:t>
            </a:r>
            <a:endParaRPr kumimoji="1" lang="en-US" altLang="zh-CN" sz="2800">
              <a:latin typeface="Times New Roman" panose="02020503050405090304" charset="0"/>
            </a:endParaRPr>
          </a:p>
        </p:txBody>
      </p:sp>
      <p:sp>
        <p:nvSpPr>
          <p:cNvPr id="5126" name="AutoShap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001000" y="3716655"/>
            <a:ext cx="444500" cy="3905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algn="just"/>
            <a:r>
              <a:rPr kumimoji="1" lang="en-US" altLang="zh-CN" sz="2800" i="1">
                <a:latin typeface="Times New Roman" panose="02020503050405090304" charset="0"/>
              </a:rPr>
              <a:t>L</a:t>
            </a:r>
            <a:r>
              <a:rPr kumimoji="1" lang="en-US" altLang="zh-CN" sz="2800" baseline="-25000">
                <a:latin typeface="Times New Roman" panose="02020503050405090304" charset="0"/>
              </a:rPr>
              <a:t>2</a:t>
            </a:r>
            <a:endParaRPr kumimoji="1" lang="en-US" altLang="zh-CN" sz="2800">
              <a:latin typeface="Times New Roman" panose="02020503050405090304" charset="0"/>
            </a:endParaRPr>
          </a:p>
        </p:txBody>
      </p:sp>
      <p:graphicFrame>
        <p:nvGraphicFramePr>
          <p:cNvPr id="5127" name="Object 7"/>
          <p:cNvGraphicFramePr/>
          <p:nvPr>
            <p:custDataLst>
              <p:tags r:id="rId7"/>
            </p:custDataLst>
          </p:nvPr>
        </p:nvGraphicFramePr>
        <p:xfrm>
          <a:off x="1504950" y="2948305"/>
          <a:ext cx="4087813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542030" imgH="633730" progId="Equation.3">
                  <p:embed/>
                </p:oleObj>
              </mc:Choice>
              <mc:Fallback>
                <p:oleObj name="Equation" r:id="rId25" imgW="3542030" imgH="63373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2948305"/>
                        <a:ext cx="4087813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535113" y="5139055"/>
          <a:ext cx="4762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413385" imgH="269875" progId="Equation.3">
                  <p:embed/>
                </p:oleObj>
              </mc:Choice>
              <mc:Fallback>
                <p:oleObj name="Equation" r:id="rId27" imgW="413385" imgH="26987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5139055"/>
                        <a:ext cx="47625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00025" y="736918"/>
            <a:ext cx="55149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latin typeface="宋体" pitchFamily="2" charset="-122"/>
              </a:rPr>
              <a:t>静电场的环路定理</a:t>
            </a:r>
            <a:endParaRPr kumimoji="1" lang="zh-CN" altLang="en-US" sz="2800" b="1">
              <a:latin typeface="Times New Roman" panose="02020503050405090304" charset="0"/>
            </a:endParaRPr>
          </a:p>
        </p:txBody>
      </p:sp>
      <p:graphicFrame>
        <p:nvGraphicFramePr>
          <p:cNvPr id="5130" name="Object 10"/>
          <p:cNvGraphicFramePr/>
          <p:nvPr>
            <p:custDataLst>
              <p:tags r:id="rId10"/>
            </p:custDataLst>
          </p:nvPr>
        </p:nvGraphicFramePr>
        <p:xfrm>
          <a:off x="1731963" y="5883593"/>
          <a:ext cx="15478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338580" imgH="523240" progId="Equation.3">
                  <p:embed/>
                </p:oleObj>
              </mc:Choice>
              <mc:Fallback>
                <p:oleObj name="Equation" r:id="rId29" imgW="1338580" imgH="52324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5883593"/>
                        <a:ext cx="1547812" cy="6096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25925" y="5962968"/>
            <a:ext cx="373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FF0000"/>
                </a:solidFill>
                <a:latin typeface="Times New Roman" panose="02020503050405090304" charset="0"/>
                <a:ea typeface="楷体_GB2312" pitchFamily="49" charset="-122"/>
              </a:rPr>
              <a:t>环路定理</a:t>
            </a:r>
          </a:p>
        </p:txBody>
      </p:sp>
      <p:grpSp>
        <p:nvGrpSpPr>
          <p:cNvPr id="5132" name="Group 12"/>
          <p:cNvGrpSpPr/>
          <p:nvPr/>
        </p:nvGrpSpPr>
        <p:grpSpPr bwMode="auto">
          <a:xfrm>
            <a:off x="6781800" y="2345055"/>
            <a:ext cx="1530350" cy="2390775"/>
            <a:chOff x="4452" y="996"/>
            <a:chExt cx="964" cy="1506"/>
          </a:xfrm>
        </p:grpSpPr>
        <p:sp>
          <p:nvSpPr>
            <p:cNvPr id="5133" name="Arc 13"/>
            <p:cNvSpPr/>
            <p:nvPr>
              <p:custDataLst>
                <p:tags r:id="rId14"/>
              </p:custDataLst>
            </p:nvPr>
          </p:nvSpPr>
          <p:spPr bwMode="auto">
            <a:xfrm flipH="1">
              <a:off x="4632" y="1344"/>
              <a:ext cx="616" cy="104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" name="Arc 14"/>
            <p:cNvSpPr/>
            <p:nvPr>
              <p:custDataLst>
                <p:tags r:id="rId15"/>
              </p:custDataLst>
            </p:nvPr>
          </p:nvSpPr>
          <p:spPr bwMode="auto">
            <a:xfrm flipV="1">
              <a:off x="4644" y="1368"/>
              <a:ext cx="608" cy="9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5" name="AutoShape 15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452" y="2280"/>
              <a:ext cx="240" cy="222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/>
              <a:r>
                <a:rPr kumimoji="1" lang="en-US" altLang="zh-CN" sz="3200" i="1">
                  <a:latin typeface="Times New Roman" panose="02020503050405090304" charset="0"/>
                </a:rPr>
                <a:t>a</a:t>
              </a:r>
              <a:endParaRPr kumimoji="1" lang="en-US" altLang="zh-CN" sz="1000">
                <a:latin typeface="Times New Roman" panose="02020503050405090304" charset="0"/>
              </a:endParaRPr>
            </a:p>
          </p:txBody>
        </p:sp>
        <p:sp>
          <p:nvSpPr>
            <p:cNvPr id="5136" name="Text Box 16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172" y="99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eaLnBrk="0" hangingPunct="0"/>
              <a:r>
                <a:rPr kumimoji="1" lang="en-US" altLang="zh-CN" sz="3200" i="1">
                  <a:latin typeface="Times New Roman" panose="02020503050405090304" charset="0"/>
                </a:rPr>
                <a:t>b</a:t>
              </a:r>
              <a:endParaRPr kumimoji="1" lang="en-US" altLang="zh-CN" sz="2400">
                <a:latin typeface="Times New Roman" panose="02020503050405090304" charset="0"/>
              </a:endParaRPr>
            </a:p>
          </p:txBody>
        </p:sp>
        <p:sp>
          <p:nvSpPr>
            <p:cNvPr id="5137" name="Oval 17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607" y="2293"/>
              <a:ext cx="96" cy="96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8" name="Oval 18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195" y="1333"/>
              <a:ext cx="96" cy="96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rgbClr val="FF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39" name="Line 19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7191375" y="3411855"/>
            <a:ext cx="142875" cy="3238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0" name="Line 20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7781925" y="3716655"/>
            <a:ext cx="142875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5" grpId="0" bldLvl="0" animBg="1" autoUpdateAnimBg="0"/>
      <p:bldP spid="5126" grpId="0" bldLvl="0" animBg="1" autoUpdateAnimBg="0"/>
      <p:bldP spid="5129" grpId="0" bldLvl="0" animBg="1" autoUpdateAnimBg="0"/>
      <p:bldP spid="5131" grpId="0" bldLvl="0" animBg="1" autoUpdateAnimBg="0"/>
      <p:bldP spid="5139" grpId="0" bldLvl="0" animBg="1"/>
      <p:bldP spid="514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4663" y="1600200"/>
            <a:ext cx="1357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2400" b="1">
                <a:latin typeface="Times New Roman" panose="02020503050405090304" charset="0"/>
              </a:rPr>
              <a:t>•  </a:t>
            </a:r>
            <a:r>
              <a:rPr kumimoji="1" lang="zh-CN" altLang="en-US" sz="2400" b="1">
                <a:latin typeface="Times New Roman" panose="02020503050405090304" charset="0"/>
              </a:rPr>
              <a:t>电势差</a:t>
            </a:r>
          </a:p>
        </p:txBody>
      </p:sp>
      <p:sp>
        <p:nvSpPr>
          <p:cNvPr id="102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5456" y="1004888"/>
            <a:ext cx="8953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762000" eaLnBrk="0" hangingPunct="0">
              <a:spcBef>
                <a:spcPct val="50000"/>
              </a:spcBef>
            </a:pPr>
            <a:r>
              <a:rPr kumimoji="1" lang="zh-CN" altLang="en-US" sz="2800" b="1">
                <a:latin typeface="Times New Roman" panose="02020503050405090304" charset="0"/>
              </a:rPr>
              <a:t>电势</a:t>
            </a:r>
          </a:p>
        </p:txBody>
      </p:sp>
      <p:sp>
        <p:nvSpPr>
          <p:cNvPr id="10245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67400" y="1336675"/>
            <a:ext cx="2743200" cy="720725"/>
          </a:xfrm>
          <a:prstGeom prst="wedgeRectCallout">
            <a:avLst>
              <a:gd name="adj1" fmla="val -67824"/>
              <a:gd name="adj2" fmla="val 103083"/>
            </a:avLst>
          </a:prstGeom>
          <a:noFill/>
          <a:ln w="19050">
            <a:solidFill>
              <a:schemeClr val="hlink">
                <a:alpha val="35001"/>
              </a:schemeClr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762000"/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单位正电荷自</a:t>
            </a:r>
            <a:r>
              <a:rPr kumimoji="1" lang="en-US" altLang="zh-CN" sz="2000" b="1" i="1">
                <a:latin typeface="Times New Roman" panose="02020503050405090304" charset="0"/>
                <a:ea typeface="楷体_GB2312" pitchFamily="49" charset="-122"/>
              </a:rPr>
              <a:t>a</a:t>
            </a:r>
            <a:r>
              <a:rPr kumimoji="1" lang="en-US" altLang="zh-CN" sz="2000" b="1">
                <a:latin typeface="Times New Roman" panose="0202050305040509030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kumimoji="1" lang="en-US" altLang="zh-CN" sz="2000" b="1" i="1">
                <a:latin typeface="Times New Roman" panose="02020503050405090304" charset="0"/>
                <a:ea typeface="楷体_GB2312" pitchFamily="49" charset="-122"/>
              </a:rPr>
              <a:t>b </a:t>
            </a: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过程中电场力作的功。</a:t>
            </a:r>
          </a:p>
        </p:txBody>
      </p:sp>
      <p:graphicFrame>
        <p:nvGraphicFramePr>
          <p:cNvPr id="10246" name="Object 6"/>
          <p:cNvGraphicFramePr/>
          <p:nvPr>
            <p:custDataLst>
              <p:tags r:id="rId5"/>
            </p:custDataLst>
          </p:nvPr>
        </p:nvGraphicFramePr>
        <p:xfrm>
          <a:off x="1127125" y="2057400"/>
          <a:ext cx="4343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3762375" imgH="787400" progId="Equation.3">
                  <p:embed/>
                </p:oleObj>
              </mc:Choice>
              <mc:Fallback>
                <p:oleObj name="Equation" r:id="rId26" imgW="3762375" imgH="7874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2057400"/>
                        <a:ext cx="4343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/>
          <p:nvPr>
            <p:custDataLst>
              <p:tags r:id="rId6"/>
            </p:custDataLst>
          </p:nvPr>
        </p:nvGraphicFramePr>
        <p:xfrm>
          <a:off x="1217613" y="3792538"/>
          <a:ext cx="11445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986155" imgH="787400" progId="Equation.3">
                  <p:embed/>
                </p:oleObj>
              </mc:Choice>
              <mc:Fallback>
                <p:oleObj name="Equation" r:id="rId28" imgW="986155" imgH="7874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3792538"/>
                        <a:ext cx="1144587" cy="914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8"/>
          <p:cNvGraphicFramePr/>
          <p:nvPr>
            <p:custDataLst>
              <p:tags r:id="rId7"/>
            </p:custDataLst>
          </p:nvPr>
        </p:nvGraphicFramePr>
        <p:xfrm>
          <a:off x="3236913" y="3810000"/>
          <a:ext cx="31099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693670" imgH="787400" progId="Equation.3">
                  <p:embed/>
                </p:oleObj>
              </mc:Choice>
              <mc:Fallback>
                <p:oleObj name="Equation" r:id="rId30" imgW="2693670" imgH="78740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3810000"/>
                        <a:ext cx="3109912" cy="914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9" name="AutoShap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514600" y="4130675"/>
            <a:ext cx="609600" cy="361950"/>
          </a:xfrm>
          <a:prstGeom prst="leftRightArrow">
            <a:avLst>
              <a:gd name="adj1" fmla="val 50000"/>
              <a:gd name="adj2" fmla="val 33684"/>
            </a:avLst>
          </a:prstGeom>
          <a:solidFill>
            <a:schemeClr val="accent2"/>
          </a:solidFill>
          <a:ln w="12699">
            <a:solidFill>
              <a:srgbClr val="FFCC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0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" y="3124200"/>
            <a:ext cx="1662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762000" eaLnBrk="0" hangingPunct="0">
              <a:spcBef>
                <a:spcPct val="50000"/>
              </a:spcBef>
            </a:pPr>
            <a:r>
              <a:rPr kumimoji="1" lang="en-US" altLang="zh-CN" sz="2400" b="1">
                <a:latin typeface="Times New Roman" panose="02020503050405090304" charset="0"/>
              </a:rPr>
              <a:t>•  </a:t>
            </a:r>
            <a:r>
              <a:rPr kumimoji="1" lang="zh-CN" altLang="en-US" sz="2400" b="1">
                <a:latin typeface="Times New Roman" panose="02020503050405090304" charset="0"/>
              </a:rPr>
              <a:t>电势定义</a:t>
            </a:r>
          </a:p>
        </p:txBody>
      </p:sp>
      <p:sp>
        <p:nvSpPr>
          <p:cNvPr id="10251" name="AutoShap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765925" y="2667000"/>
            <a:ext cx="1925638" cy="1330325"/>
          </a:xfrm>
          <a:prstGeom prst="wedgeRectCallout">
            <a:avLst>
              <a:gd name="adj1" fmla="val -75144"/>
              <a:gd name="adj2" fmla="val 62134"/>
            </a:avLst>
          </a:prstGeom>
          <a:noFill/>
          <a:ln w="19050">
            <a:solidFill>
              <a:schemeClr val="hlink">
                <a:alpha val="35001"/>
              </a:schemeClr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762000"/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单位正电荷自该点</a:t>
            </a: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kumimoji="1" lang="zh-CN" altLang="en-US" sz="2000" b="1">
                <a:latin typeface="Times New Roman" panose="02020503050405090304"/>
                <a:ea typeface="楷体_GB2312" pitchFamily="49" charset="-122"/>
              </a:rPr>
              <a:t>“</a:t>
            </a: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势能零点</a:t>
            </a:r>
            <a:r>
              <a:rPr kumimoji="1" lang="zh-CN" altLang="en-US" sz="2000" b="1">
                <a:latin typeface="Times New Roman" panose="02020503050405090304"/>
                <a:ea typeface="楷体_GB2312" pitchFamily="49" charset="-122"/>
              </a:rPr>
              <a:t>”</a:t>
            </a: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过程中电场力作的功。</a:t>
            </a:r>
          </a:p>
        </p:txBody>
      </p:sp>
      <p:grpSp>
        <p:nvGrpSpPr>
          <p:cNvPr id="10252" name="Group 12"/>
          <p:cNvGrpSpPr/>
          <p:nvPr/>
        </p:nvGrpSpPr>
        <p:grpSpPr bwMode="auto">
          <a:xfrm>
            <a:off x="7637463" y="5334000"/>
            <a:ext cx="565150" cy="457200"/>
            <a:chOff x="4885" y="3462"/>
            <a:chExt cx="356" cy="288"/>
          </a:xfrm>
        </p:grpSpPr>
        <p:sp>
          <p:nvSpPr>
            <p:cNvPr id="10253" name="Oval 13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885" y="3606"/>
              <a:ext cx="88" cy="88"/>
            </a:xfrm>
            <a:prstGeom prst="ellipse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4" name="Text Box 14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029" y="346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503050405090304" charset="0"/>
                </a:rPr>
                <a:t>a</a:t>
              </a:r>
              <a:endParaRPr kumimoji="1" lang="en-US" altLang="zh-CN" sz="2400" b="1">
                <a:latin typeface="Times New Roman" panose="02020503050405090304" charset="0"/>
              </a:endParaRPr>
            </a:p>
          </p:txBody>
        </p:sp>
      </p:grpSp>
      <p:grpSp>
        <p:nvGrpSpPr>
          <p:cNvPr id="10255" name="Group 15"/>
          <p:cNvGrpSpPr/>
          <p:nvPr/>
        </p:nvGrpSpPr>
        <p:grpSpPr bwMode="auto">
          <a:xfrm>
            <a:off x="7696200" y="4343400"/>
            <a:ext cx="474663" cy="1209675"/>
            <a:chOff x="4933" y="2694"/>
            <a:chExt cx="299" cy="960"/>
          </a:xfrm>
        </p:grpSpPr>
        <p:sp>
          <p:nvSpPr>
            <p:cNvPr id="10256" name="Text Box 16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029" y="3086"/>
              <a:ext cx="203" cy="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5715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7145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286000" defTabSz="7620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503050405090304" charset="0"/>
                </a:rPr>
                <a:t>r</a:t>
              </a:r>
              <a:endParaRPr kumimoji="1" lang="en-US" altLang="zh-CN" sz="2800" b="1">
                <a:latin typeface="Times New Roman" panose="02020503050405090304" charset="0"/>
              </a:endParaRPr>
            </a:p>
          </p:txBody>
        </p:sp>
        <p:sp>
          <p:nvSpPr>
            <p:cNvPr id="10257" name="Line 17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V="1">
              <a:off x="4933" y="2694"/>
              <a:ext cx="0" cy="96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58" name="Line 18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7704138" y="5638800"/>
            <a:ext cx="0" cy="7620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259" name="Object 19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7899400" y="5865813"/>
          <a:ext cx="4064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335915" imgH="313690" progId="Equation.3">
                  <p:embed/>
                </p:oleObj>
              </mc:Choice>
              <mc:Fallback>
                <p:oleObj name="Equation" r:id="rId32" imgW="335915" imgH="31369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9400" y="5865813"/>
                        <a:ext cx="4064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60" name="Group 20"/>
          <p:cNvGrpSpPr/>
          <p:nvPr/>
        </p:nvGrpSpPr>
        <p:grpSpPr bwMode="auto">
          <a:xfrm>
            <a:off x="7605713" y="4038600"/>
            <a:ext cx="650875" cy="519113"/>
            <a:chOff x="4874" y="2496"/>
            <a:chExt cx="410" cy="327"/>
          </a:xfrm>
        </p:grpSpPr>
        <p:sp>
          <p:nvSpPr>
            <p:cNvPr id="10261" name="Oval 2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874" y="2646"/>
              <a:ext cx="107" cy="10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FFCC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2" name="Text Box 22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056" y="249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>
                  <a:latin typeface="Times New Roman" panose="02020503050405090304" charset="0"/>
                </a:rPr>
                <a:t>q</a:t>
              </a:r>
            </a:p>
          </p:txBody>
        </p:sp>
      </p:grpSp>
      <p:sp>
        <p:nvSpPr>
          <p:cNvPr id="10263" name="Rectangle 2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98475" y="4953000"/>
            <a:ext cx="2271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762000" eaLnBrk="0" hangingPunct="0">
              <a:spcBef>
                <a:spcPct val="50000"/>
              </a:spcBef>
            </a:pPr>
            <a:r>
              <a:rPr kumimoji="1" lang="en-US" altLang="zh-CN" sz="2400" b="1">
                <a:latin typeface="Times New Roman" panose="02020503050405090304" charset="0"/>
              </a:rPr>
              <a:t>•  </a:t>
            </a:r>
            <a:r>
              <a:rPr kumimoji="1" lang="zh-CN" altLang="en-US" sz="2400" b="1">
                <a:latin typeface="Times New Roman" panose="02020503050405090304" charset="0"/>
              </a:rPr>
              <a:t>点电荷的电势</a:t>
            </a:r>
          </a:p>
        </p:txBody>
      </p:sp>
      <p:graphicFrame>
        <p:nvGraphicFramePr>
          <p:cNvPr id="10264" name="Object 24"/>
          <p:cNvGraphicFramePr/>
          <p:nvPr>
            <p:custDataLst>
              <p:tags r:id="rId14"/>
            </p:custDataLst>
          </p:nvPr>
        </p:nvGraphicFramePr>
        <p:xfrm>
          <a:off x="914400" y="5562600"/>
          <a:ext cx="1854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602740" imgH="589280" progId="Equation.3">
                  <p:embed/>
                </p:oleObj>
              </mc:Choice>
              <mc:Fallback>
                <p:oleObj name="Equation" r:id="rId34" imgW="1602740" imgH="58928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562600"/>
                        <a:ext cx="1854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FF33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5" name="Object 25"/>
          <p:cNvGraphicFramePr/>
          <p:nvPr>
            <p:custDataLst>
              <p:tags r:id="rId15"/>
            </p:custDataLst>
          </p:nvPr>
        </p:nvGraphicFramePr>
        <p:xfrm>
          <a:off x="3124200" y="5486400"/>
          <a:ext cx="2070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1790065" imgH="787400" progId="Equation.3">
                  <p:embed/>
                </p:oleObj>
              </mc:Choice>
              <mc:Fallback>
                <p:oleObj name="Equation" r:id="rId36" imgW="1790065" imgH="78740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486400"/>
                        <a:ext cx="20701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6" name="Object 26"/>
          <p:cNvGraphicFramePr/>
          <p:nvPr>
            <p:custDataLst>
              <p:tags r:id="rId16"/>
            </p:custDataLst>
          </p:nvPr>
        </p:nvGraphicFramePr>
        <p:xfrm>
          <a:off x="5613400" y="5645150"/>
          <a:ext cx="144938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8" imgW="1250315" imgH="335915" progId="Equation.3">
                  <p:embed/>
                </p:oleObj>
              </mc:Choice>
              <mc:Fallback>
                <p:oleObj name="公式" r:id="rId38" imgW="1250315" imgH="335915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5645150"/>
                        <a:ext cx="144938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" name="Object 2"/>
          <p:cNvGraphicFramePr/>
          <p:nvPr>
            <p:custDataLst>
              <p:tags r:id="rId17"/>
            </p:custDataLst>
          </p:nvPr>
        </p:nvGraphicFramePr>
        <p:xfrm>
          <a:off x="8673783" y="5410200"/>
          <a:ext cx="218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0" imgW="1889125" imgH="787400" progId="Equation.3">
                  <p:embed/>
                </p:oleObj>
              </mc:Choice>
              <mc:Fallback>
                <p:oleObj name="公式" r:id="rId40" imgW="1889125" imgH="78740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3783" y="5410200"/>
                        <a:ext cx="218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/>
          <p:nvPr>
            <p:custDataLst>
              <p:tags r:id="rId18"/>
            </p:custDataLst>
          </p:nvPr>
        </p:nvGraphicFramePr>
        <p:xfrm>
          <a:off x="10937558" y="5446713"/>
          <a:ext cx="11699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1007745" imgH="787400" progId="Equation.3">
                  <p:embed/>
                </p:oleObj>
              </mc:Choice>
              <mc:Fallback>
                <p:oleObj name="Equation" r:id="rId42" imgW="1007745" imgH="78740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558" y="5446713"/>
                        <a:ext cx="11699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5" grpId="0" bldLvl="0" animBg="1" autoUpdateAnimBg="0"/>
      <p:bldP spid="10249" grpId="0" bldLvl="0" animBg="1"/>
      <p:bldP spid="10250" grpId="0" bldLvl="0" animBg="1" autoUpdateAnimBg="0"/>
      <p:bldP spid="10251" grpId="0" bldLvl="0" animBg="1" autoUpdateAnimBg="0"/>
      <p:bldP spid="10258" grpId="0" bldLvl="0" animBg="1"/>
      <p:bldP spid="10263" grpId="0" bldLvl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36955" y="1883093"/>
            <a:ext cx="352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对连续分布的带电体</a:t>
            </a:r>
          </a:p>
        </p:txBody>
      </p:sp>
      <p:graphicFrame>
        <p:nvGraphicFramePr>
          <p:cNvPr id="12292" name="Object 4"/>
          <p:cNvGraphicFramePr/>
          <p:nvPr>
            <p:custDataLst>
              <p:tags r:id="rId3"/>
            </p:custDataLst>
          </p:nvPr>
        </p:nvGraphicFramePr>
        <p:xfrm>
          <a:off x="4485005" y="1695768"/>
          <a:ext cx="1739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03680" imgH="787400" progId="Equation.3">
                  <p:embed/>
                </p:oleObj>
              </mc:Choice>
              <mc:Fallback>
                <p:oleObj name="Equation" r:id="rId12" imgW="1503680" imgH="7874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5005" y="1695768"/>
                        <a:ext cx="1739900" cy="914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6093" y="2749868"/>
            <a:ext cx="29718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762000"/>
            <a:r>
              <a:rPr kumimoji="1" lang="zh-CN" altLang="en-US" sz="2800" b="1">
                <a:latin typeface="宋体" pitchFamily="2" charset="-122"/>
              </a:rPr>
              <a:t>电势的计算</a:t>
            </a:r>
          </a:p>
        </p:txBody>
      </p:sp>
      <p:sp>
        <p:nvSpPr>
          <p:cNvPr id="12294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35368" y="4037330"/>
            <a:ext cx="186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方法</a:t>
            </a:r>
          </a:p>
        </p:txBody>
      </p:sp>
      <p:sp>
        <p:nvSpPr>
          <p:cNvPr id="12295" name="AutoShape 7"/>
          <p:cNvSpPr/>
          <p:nvPr>
            <p:custDataLst>
              <p:tags r:id="rId6"/>
            </p:custDataLst>
          </p:nvPr>
        </p:nvSpPr>
        <p:spPr bwMode="auto">
          <a:xfrm>
            <a:off x="1851343" y="3878580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6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83093" y="3530918"/>
            <a:ext cx="418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（</a:t>
            </a:r>
            <a:r>
              <a:rPr kumimoji="1" lang="en-US" altLang="zh-CN" sz="2400" b="1">
                <a:latin typeface="宋体" pitchFamily="2" charset="-122"/>
              </a:rPr>
              <a:t>1</a:t>
            </a:r>
            <a:r>
              <a:rPr kumimoji="1" lang="zh-CN" altLang="en-US" sz="2400" b="1">
                <a:latin typeface="宋体" pitchFamily="2" charset="-122"/>
              </a:rPr>
              <a:t>） 已知电荷分布</a:t>
            </a:r>
          </a:p>
        </p:txBody>
      </p:sp>
      <p:graphicFrame>
        <p:nvGraphicFramePr>
          <p:cNvPr id="12297" name="Object 9"/>
          <p:cNvGraphicFramePr/>
          <p:nvPr>
            <p:custDataLst>
              <p:tags r:id="rId8"/>
            </p:custDataLst>
          </p:nvPr>
        </p:nvGraphicFramePr>
        <p:xfrm>
          <a:off x="4951730" y="3319780"/>
          <a:ext cx="1739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03680" imgH="787400" progId="Equation.3">
                  <p:embed/>
                </p:oleObj>
              </mc:Choice>
              <mc:Fallback>
                <p:oleObj name="Equation" r:id="rId14" imgW="1503680" imgH="78740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1730" y="3319780"/>
                        <a:ext cx="17399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84680" y="4535805"/>
            <a:ext cx="4402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（</a:t>
            </a:r>
            <a:r>
              <a:rPr kumimoji="1" lang="en-US" altLang="zh-CN" sz="2400" b="1">
                <a:latin typeface="宋体" pitchFamily="2" charset="-122"/>
              </a:rPr>
              <a:t>2</a:t>
            </a:r>
            <a:r>
              <a:rPr kumimoji="1" lang="zh-CN" altLang="en-US" sz="2400" b="1">
                <a:latin typeface="宋体" pitchFamily="2" charset="-122"/>
              </a:rPr>
              <a:t>） 已知场强分布</a:t>
            </a:r>
          </a:p>
        </p:txBody>
      </p:sp>
      <p:graphicFrame>
        <p:nvGraphicFramePr>
          <p:cNvPr id="12299" name="Object 11"/>
          <p:cNvGraphicFramePr/>
          <p:nvPr>
            <p:custDataLst>
              <p:tags r:id="rId10"/>
            </p:custDataLst>
          </p:nvPr>
        </p:nvGraphicFramePr>
        <p:xfrm>
          <a:off x="4977130" y="4386580"/>
          <a:ext cx="210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823085" imgH="677545" progId="Equation.3">
                  <p:embed/>
                </p:oleObj>
              </mc:Choice>
              <mc:Fallback>
                <p:oleObj name="Equation" r:id="rId16" imgW="1823085" imgH="67754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7130" y="4386580"/>
                        <a:ext cx="2108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FF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ldLvl="0" animBg="1" autoUpdateAnimBg="0"/>
      <p:bldP spid="12293" grpId="0" bldLvl="0" animBg="1" autoUpdateAnimBg="0"/>
      <p:bldP spid="12294" grpId="0" bldLvl="0" animBg="1" autoUpdateAnimBg="0"/>
      <p:bldP spid="12295" grpId="0" bldLvl="0" animBg="1"/>
      <p:bldP spid="12296" grpId="0" bldLvl="0" animBg="1" autoUpdateAnimBg="0"/>
      <p:bldP spid="12298" grpId="0" bldLvl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0" name="Group 28"/>
          <p:cNvGrpSpPr/>
          <p:nvPr/>
        </p:nvGrpSpPr>
        <p:grpSpPr bwMode="auto">
          <a:xfrm>
            <a:off x="6221730" y="2752090"/>
            <a:ext cx="1371600" cy="923925"/>
            <a:chOff x="3984" y="2058"/>
            <a:chExt cx="864" cy="582"/>
          </a:xfrm>
        </p:grpSpPr>
        <p:sp>
          <p:nvSpPr>
            <p:cNvPr id="13341" name="Line 29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984" y="2160"/>
              <a:ext cx="864" cy="48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Text Box 30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06" y="2058"/>
              <a:ext cx="25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800" b="1" i="1">
                  <a:latin typeface="Times New Roman" panose="02020503050405090304" charset="0"/>
                </a:rPr>
                <a:t>r</a:t>
              </a:r>
            </a:p>
          </p:txBody>
        </p:sp>
      </p:grpSp>
      <p:graphicFrame>
        <p:nvGraphicFramePr>
          <p:cNvPr id="13314" name="Object 2"/>
          <p:cNvGraphicFramePr/>
          <p:nvPr>
            <p:custDataLst>
              <p:tags r:id="rId2"/>
            </p:custDataLst>
          </p:nvPr>
        </p:nvGraphicFramePr>
        <p:xfrm>
          <a:off x="1062355" y="3475990"/>
          <a:ext cx="1612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393825" imgH="787400" progId="Equation.3">
                  <p:embed/>
                </p:oleObj>
              </mc:Choice>
              <mc:Fallback>
                <p:oleObj name="Equation" r:id="rId26" imgW="1393825" imgH="78740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355" y="3475990"/>
                        <a:ext cx="16129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032813" y="4796790"/>
          <a:ext cx="395287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37490400" imgH="10668000" progId="Equation.3">
                  <p:embed/>
                </p:oleObj>
              </mc:Choice>
              <mc:Fallback>
                <p:oleObj name="公式" r:id="rId28" imgW="37490400" imgH="1066800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813" y="4796790"/>
                        <a:ext cx="3952875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/>
          <p:nvPr>
            <p:custDataLst>
              <p:tags r:id="rId4"/>
            </p:custDataLst>
          </p:nvPr>
        </p:nvGraphicFramePr>
        <p:xfrm>
          <a:off x="5209277" y="4937606"/>
          <a:ext cx="23352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021840" imgH="809625" progId="Equation.3">
                  <p:embed/>
                </p:oleObj>
              </mc:Choice>
              <mc:Fallback>
                <p:oleObj name="Equation" r:id="rId30" imgW="2021840" imgH="80962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9277" y="4937606"/>
                        <a:ext cx="23352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75018" y="940753"/>
            <a:ext cx="78247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pitchFamily="2" charset="-122"/>
              </a:rPr>
              <a:t>均匀带电圆环半径为</a:t>
            </a:r>
            <a:r>
              <a:rPr kumimoji="1" lang="en-US" altLang="zh-CN" sz="2400" b="1" i="1">
                <a:latin typeface="Times New Roman" panose="02020503050405090304" charset="0"/>
              </a:rPr>
              <a:t>R</a:t>
            </a:r>
            <a:r>
              <a:rPr kumimoji="1" lang="zh-CN" altLang="en-US" sz="2400" b="1">
                <a:latin typeface="宋体" pitchFamily="2" charset="-122"/>
              </a:rPr>
              <a:t>，电荷线密度为</a:t>
            </a:r>
            <a:r>
              <a:rPr kumimoji="1" lang="zh-CN" altLang="en-US" sz="2400" b="1" i="1">
                <a:latin typeface="Times New Roman" panose="02020503050405090304" charset="0"/>
                <a:sym typeface="Symbol" pitchFamily="18" charset="2"/>
              </a:rPr>
              <a:t></a:t>
            </a:r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。</a:t>
            </a:r>
            <a:endParaRPr kumimoji="1" lang="zh-CN" altLang="en-US" sz="2400" b="1">
              <a:latin typeface="宋体" pitchFamily="2" charset="-122"/>
            </a:endParaRPr>
          </a:p>
        </p:txBody>
      </p:sp>
      <p:sp>
        <p:nvSpPr>
          <p:cNvPr id="1331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2730" y="206946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13320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51205" y="2028190"/>
            <a:ext cx="4598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建立如图坐标系，选取电荷元 </a:t>
            </a:r>
            <a:r>
              <a:rPr kumimoji="1" lang="en-US" altLang="zh-CN" sz="2800" b="1">
                <a:latin typeface="Times New Roman" panose="02020503050405090304" charset="0"/>
              </a:rPr>
              <a:t>d</a:t>
            </a:r>
            <a:r>
              <a:rPr kumimoji="1" lang="en-US" altLang="zh-CN" sz="2800" b="1" i="1">
                <a:latin typeface="Times New Roman" panose="02020503050405090304" charset="0"/>
              </a:rPr>
              <a:t>q</a:t>
            </a:r>
          </a:p>
        </p:txBody>
      </p:sp>
      <p:sp>
        <p:nvSpPr>
          <p:cNvPr id="13321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59080" y="98837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例</a:t>
            </a:r>
          </a:p>
        </p:txBody>
      </p:sp>
      <p:sp>
        <p:nvSpPr>
          <p:cNvPr id="13322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40093" y="1494790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503050405090304" charset="0"/>
                <a:sym typeface="Symbol" pitchFamily="18" charset="2"/>
              </a:rPr>
              <a:t>圆环轴线上一点的电势</a:t>
            </a:r>
          </a:p>
        </p:txBody>
      </p:sp>
      <p:sp>
        <p:nvSpPr>
          <p:cNvPr id="13323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59080" y="149479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  <a:sym typeface="Symbol" pitchFamily="18" charset="2"/>
              </a:rPr>
              <a:t>求</a:t>
            </a:r>
          </a:p>
        </p:txBody>
      </p:sp>
      <p:graphicFrame>
        <p:nvGraphicFramePr>
          <p:cNvPr id="13324" name="Object 12"/>
          <p:cNvGraphicFramePr/>
          <p:nvPr>
            <p:custDataLst>
              <p:tags r:id="rId11"/>
            </p:custDataLst>
          </p:nvPr>
        </p:nvGraphicFramePr>
        <p:xfrm>
          <a:off x="1208405" y="2713990"/>
          <a:ext cx="1244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074420" imgH="335915" progId="Equation.3">
                  <p:embed/>
                </p:oleObj>
              </mc:Choice>
              <mc:Fallback>
                <p:oleObj name="Equation" r:id="rId32" imgW="1074420" imgH="335915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405" y="2713990"/>
                        <a:ext cx="1244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5" name="Oval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834380" y="2914015"/>
            <a:ext cx="762000" cy="1524000"/>
          </a:xfrm>
          <a:prstGeom prst="ellipse">
            <a:avLst/>
          </a:prstGeom>
          <a:noFill/>
          <a:ln w="7620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326" name="Group 14"/>
          <p:cNvGrpSpPr/>
          <p:nvPr/>
        </p:nvGrpSpPr>
        <p:grpSpPr bwMode="auto">
          <a:xfrm>
            <a:off x="5858193" y="2914015"/>
            <a:ext cx="387350" cy="762000"/>
            <a:chOff x="3681" y="3024"/>
            <a:chExt cx="244" cy="480"/>
          </a:xfrm>
        </p:grpSpPr>
        <p:sp>
          <p:nvSpPr>
            <p:cNvPr id="13327" name="Line 15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V="1">
              <a:off x="3910" y="3024"/>
              <a:ext cx="0" cy="48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8" name="Text Box 16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681" y="319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R</a:t>
              </a:r>
            </a:p>
          </p:txBody>
        </p:sp>
      </p:grpSp>
      <p:sp>
        <p:nvSpPr>
          <p:cNvPr id="13329" name="Line 1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6221730" y="3676015"/>
            <a:ext cx="1295400" cy="0"/>
          </a:xfrm>
          <a:prstGeom prst="line">
            <a:avLst/>
          </a:prstGeom>
          <a:noFill/>
          <a:ln w="9525">
            <a:solidFill>
              <a:srgbClr val="66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330" name="Group 18"/>
          <p:cNvGrpSpPr/>
          <p:nvPr/>
        </p:nvGrpSpPr>
        <p:grpSpPr bwMode="auto">
          <a:xfrm>
            <a:off x="7458393" y="3641090"/>
            <a:ext cx="369887" cy="685800"/>
            <a:chOff x="4742" y="2618"/>
            <a:chExt cx="233" cy="432"/>
          </a:xfrm>
        </p:grpSpPr>
        <p:sp>
          <p:nvSpPr>
            <p:cNvPr id="13331" name="Oval 19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800" y="2618"/>
              <a:ext cx="48" cy="4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2" name="Text Box 20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742" y="276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P</a:t>
              </a:r>
            </a:p>
          </p:txBody>
        </p:sp>
      </p:grpSp>
      <p:grpSp>
        <p:nvGrpSpPr>
          <p:cNvPr id="13333" name="Group 21"/>
          <p:cNvGrpSpPr/>
          <p:nvPr/>
        </p:nvGrpSpPr>
        <p:grpSpPr bwMode="auto">
          <a:xfrm>
            <a:off x="6039168" y="3676015"/>
            <a:ext cx="2470150" cy="574675"/>
            <a:chOff x="3878" y="2784"/>
            <a:chExt cx="1556" cy="362"/>
          </a:xfrm>
        </p:grpSpPr>
        <p:sp>
          <p:nvSpPr>
            <p:cNvPr id="13334" name="Line 22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3984" y="2784"/>
              <a:ext cx="144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5" name="Text Box 23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878" y="281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O</a:t>
              </a:r>
            </a:p>
          </p:txBody>
        </p:sp>
        <p:sp>
          <p:nvSpPr>
            <p:cNvPr id="13336" name="Text Box 24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222" y="285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x</a:t>
              </a:r>
            </a:p>
          </p:txBody>
        </p:sp>
      </p:grpSp>
      <p:grpSp>
        <p:nvGrpSpPr>
          <p:cNvPr id="13337" name="Group 25"/>
          <p:cNvGrpSpPr/>
          <p:nvPr/>
        </p:nvGrpSpPr>
        <p:grpSpPr bwMode="auto">
          <a:xfrm>
            <a:off x="5929630" y="2285365"/>
            <a:ext cx="560388" cy="661988"/>
            <a:chOff x="3742" y="1122"/>
            <a:chExt cx="353" cy="417"/>
          </a:xfrm>
        </p:grpSpPr>
        <p:sp>
          <p:nvSpPr>
            <p:cNvPr id="13338" name="Rectangle 2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897" y="1493"/>
              <a:ext cx="70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9" name="Rectangle 2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742" y="1122"/>
              <a:ext cx="3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>
                  <a:latin typeface="Times New Roman" panose="02020503050405090304" charset="0"/>
                </a:rPr>
                <a:t>d</a:t>
              </a:r>
              <a:r>
                <a:rPr kumimoji="1" lang="en-US" altLang="zh-CN" sz="2800" b="1" i="1">
                  <a:latin typeface="Times New Roman" panose="02020503050405090304" charset="0"/>
                </a:rPr>
                <a:t>q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bldLvl="0" animBg="1" autoUpdateAnimBg="0"/>
      <p:bldP spid="13319" grpId="0" bldLvl="0" animBg="1" autoUpdateAnimBg="0"/>
      <p:bldP spid="13320" grpId="0" bldLvl="0" animBg="1" autoUpdateAnimBg="0"/>
      <p:bldP spid="13321" grpId="0" bldLvl="0" animBg="1" autoUpdateAnimBg="0"/>
      <p:bldP spid="13322" grpId="0" bldLvl="0" animBg="1" autoUpdateAnimBg="0"/>
      <p:bldP spid="13323" grpId="0" bldLvl="0" animBg="1" autoUpdateAnimBg="0"/>
      <p:bldP spid="13325" grpId="0" bldLvl="0" animBg="1"/>
      <p:bldP spid="1332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4" name="Group 8"/>
          <p:cNvGrpSpPr/>
          <p:nvPr/>
        </p:nvGrpSpPr>
        <p:grpSpPr bwMode="auto">
          <a:xfrm>
            <a:off x="6010275" y="1784985"/>
            <a:ext cx="1524000" cy="1524000"/>
            <a:chOff x="3744" y="886"/>
            <a:chExt cx="960" cy="960"/>
          </a:xfrm>
        </p:grpSpPr>
        <p:sp>
          <p:nvSpPr>
            <p:cNvPr id="14345" name="Oval 9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744" y="886"/>
              <a:ext cx="960" cy="960"/>
            </a:xfrm>
            <a:prstGeom prst="ellipse">
              <a:avLst/>
            </a:prstGeom>
            <a:gradFill rotWithShape="0">
              <a:gsLst>
                <a:gs pos="0">
                  <a:srgbClr val="00FFCC"/>
                </a:gs>
                <a:gs pos="100000">
                  <a:srgbClr val="00FFCC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panose="02020503050405090304" charset="0"/>
              </a:endParaRPr>
            </a:p>
          </p:txBody>
        </p:sp>
        <p:sp>
          <p:nvSpPr>
            <p:cNvPr id="14346" name="Text Box 10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884" y="1039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14347" name="Rectangle 11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128" y="886"/>
              <a:ext cx="2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8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14348" name="Rectangle 12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840" y="1318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14349" name="Rectangle 13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076" y="1462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14350" name="Rectangle 14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364" y="1414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  <p:sp>
          <p:nvSpPr>
            <p:cNvPr id="14351" name="Rectangle 15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368" y="1030"/>
              <a:ext cx="2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>
                  <a:solidFill>
                    <a:srgbClr val="FF00FF"/>
                  </a:solidFill>
                  <a:latin typeface="Times New Roman" panose="02020503050405090304" charset="0"/>
                </a:rPr>
                <a:t>+</a:t>
              </a:r>
            </a:p>
          </p:txBody>
        </p:sp>
      </p:grpSp>
      <p:grpSp>
        <p:nvGrpSpPr>
          <p:cNvPr id="14375" name="Group 39"/>
          <p:cNvGrpSpPr/>
          <p:nvPr/>
        </p:nvGrpSpPr>
        <p:grpSpPr bwMode="auto">
          <a:xfrm>
            <a:off x="6881813" y="1829435"/>
            <a:ext cx="554037" cy="457200"/>
            <a:chOff x="4364" y="576"/>
            <a:chExt cx="349" cy="288"/>
          </a:xfrm>
        </p:grpSpPr>
        <p:sp>
          <p:nvSpPr>
            <p:cNvPr id="14376" name="Oval 40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364" y="746"/>
              <a:ext cx="75" cy="7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77" name="Text Box 41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416" y="576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P</a:t>
              </a:r>
              <a:r>
                <a:rPr kumimoji="1" lang="en-US" altLang="zh-CN" sz="2400" b="1" baseline="-25000">
                  <a:solidFill>
                    <a:schemeClr val="bg1"/>
                  </a:solidFill>
                  <a:latin typeface="Times New Roman" panose="02020503050405090304" charset="0"/>
                </a:rPr>
                <a:t>1</a:t>
              </a:r>
              <a:endParaRPr kumimoji="1" lang="en-US" altLang="zh-CN" sz="2400" b="1">
                <a:solidFill>
                  <a:schemeClr val="bg1"/>
                </a:solidFill>
                <a:latin typeface="Times New Roman" panose="02020503050405090304" charset="0"/>
              </a:endParaRPr>
            </a:p>
          </p:txBody>
        </p:sp>
      </p:grpSp>
      <p:sp>
        <p:nvSpPr>
          <p:cNvPr id="14374" name="Line 38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6781800" y="2142173"/>
            <a:ext cx="157163" cy="4032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8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58825" y="688023"/>
            <a:ext cx="571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半径为</a:t>
            </a:r>
            <a:r>
              <a:rPr kumimoji="1" lang="en-US" altLang="zh-CN" sz="2400" b="1" i="1">
                <a:latin typeface="Times New Roman" panose="02020503050405090304" charset="0"/>
              </a:rPr>
              <a:t>R </a:t>
            </a:r>
            <a:r>
              <a:rPr kumimoji="1" lang="zh-CN" altLang="en-US" sz="2400" b="1">
                <a:latin typeface="宋体" pitchFamily="2" charset="-122"/>
              </a:rPr>
              <a:t>，带电量为</a:t>
            </a:r>
            <a:r>
              <a:rPr kumimoji="1" lang="en-US" altLang="zh-CN" sz="2400" b="1" i="1">
                <a:latin typeface="Times New Roman" panose="02020503050405090304" charset="0"/>
              </a:rPr>
              <a:t>q </a:t>
            </a:r>
            <a:r>
              <a:rPr kumimoji="1" lang="zh-CN" altLang="en-US" sz="2400" b="1">
                <a:latin typeface="宋体" pitchFamily="2" charset="-122"/>
              </a:rPr>
              <a:t>的均匀带电球体</a:t>
            </a:r>
          </a:p>
        </p:txBody>
      </p:sp>
      <p:sp>
        <p:nvSpPr>
          <p:cNvPr id="14339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0350" y="175958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1434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52475" y="1754823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根据高斯定律可得：</a:t>
            </a:r>
          </a:p>
        </p:txBody>
      </p:sp>
      <p:sp>
        <p:nvSpPr>
          <p:cNvPr id="14341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0350" y="1221423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求</a:t>
            </a:r>
          </a:p>
        </p:txBody>
      </p:sp>
      <p:sp>
        <p:nvSpPr>
          <p:cNvPr id="14342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42950" y="1221423"/>
            <a:ext cx="3732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带电球体的电势分布</a:t>
            </a:r>
          </a:p>
        </p:txBody>
      </p:sp>
      <p:sp>
        <p:nvSpPr>
          <p:cNvPr id="14343" name="Rectangle 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84163" y="66421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例</a:t>
            </a:r>
          </a:p>
        </p:txBody>
      </p:sp>
      <p:grpSp>
        <p:nvGrpSpPr>
          <p:cNvPr id="14352" name="Group 16"/>
          <p:cNvGrpSpPr/>
          <p:nvPr/>
        </p:nvGrpSpPr>
        <p:grpSpPr bwMode="auto">
          <a:xfrm>
            <a:off x="6772275" y="2318385"/>
            <a:ext cx="1190625" cy="457200"/>
            <a:chOff x="4320" y="2566"/>
            <a:chExt cx="750" cy="288"/>
          </a:xfrm>
        </p:grpSpPr>
        <p:sp>
          <p:nvSpPr>
            <p:cNvPr id="14353" name="Line 17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4320" y="2710"/>
              <a:ext cx="480" cy="0"/>
            </a:xfrm>
            <a:prstGeom prst="line">
              <a:avLst/>
            </a:prstGeom>
            <a:noFill/>
            <a:ln w="28575">
              <a:solidFill>
                <a:srgbClr val="FF33CC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4" name="Text Box 18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826" y="256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rgbClr val="FF00FF"/>
                  </a:solidFill>
                  <a:latin typeface="Times New Roman" panose="02020503050405090304" charset="0"/>
                </a:rPr>
                <a:t>R</a:t>
              </a:r>
            </a:p>
          </p:txBody>
        </p:sp>
      </p:grpSp>
      <p:grpSp>
        <p:nvGrpSpPr>
          <p:cNvPr id="14355" name="Group 19"/>
          <p:cNvGrpSpPr/>
          <p:nvPr/>
        </p:nvGrpSpPr>
        <p:grpSpPr bwMode="auto">
          <a:xfrm>
            <a:off x="6777038" y="2542223"/>
            <a:ext cx="1219200" cy="914400"/>
            <a:chOff x="4272" y="1056"/>
            <a:chExt cx="768" cy="576"/>
          </a:xfrm>
        </p:grpSpPr>
        <p:sp>
          <p:nvSpPr>
            <p:cNvPr id="14356" name="Line 20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4272" y="1056"/>
              <a:ext cx="768" cy="48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7" name="Text Box 21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608" y="1305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503050405090304" charset="0"/>
                </a:rPr>
                <a:t>r</a:t>
              </a:r>
            </a:p>
          </p:txBody>
        </p:sp>
      </p:grpSp>
      <p:grpSp>
        <p:nvGrpSpPr>
          <p:cNvPr id="14358" name="Group 22"/>
          <p:cNvGrpSpPr/>
          <p:nvPr/>
        </p:nvGrpSpPr>
        <p:grpSpPr bwMode="auto">
          <a:xfrm>
            <a:off x="7915275" y="3031173"/>
            <a:ext cx="506413" cy="457200"/>
            <a:chOff x="4992" y="1370"/>
            <a:chExt cx="319" cy="288"/>
          </a:xfrm>
        </p:grpSpPr>
        <p:sp>
          <p:nvSpPr>
            <p:cNvPr id="14359" name="Oval 23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992" y="1488"/>
              <a:ext cx="59" cy="7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0" name="Text Box 24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078" y="1370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P</a:t>
              </a:r>
            </a:p>
          </p:txBody>
        </p:sp>
      </p:grpSp>
      <p:graphicFrame>
        <p:nvGraphicFramePr>
          <p:cNvPr id="14361" name="Object 25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281113" y="2646998"/>
          <a:ext cx="8239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710565" imgH="259080" progId="Equation.3">
                  <p:embed/>
                </p:oleObj>
              </mc:Choice>
              <mc:Fallback>
                <p:oleObj name="Equation" r:id="rId38" imgW="710565" imgH="25908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2646998"/>
                        <a:ext cx="82391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2" name="Object 26"/>
          <p:cNvGraphicFramePr/>
          <p:nvPr>
            <p:custDataLst>
              <p:tags r:id="rId10"/>
            </p:custDataLst>
          </p:nvPr>
        </p:nvGraphicFramePr>
        <p:xfrm>
          <a:off x="2828925" y="2359660"/>
          <a:ext cx="17891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1548130" imgH="787400" progId="Equation.3">
                  <p:embed/>
                </p:oleObj>
              </mc:Choice>
              <mc:Fallback>
                <p:oleObj name="Equation" r:id="rId40" imgW="1548130" imgH="78740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2359660"/>
                        <a:ext cx="17891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3" name="Object 27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357313" y="3485198"/>
          <a:ext cx="8239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710565" imgH="259080" progId="Equation.3">
                  <p:embed/>
                </p:oleObj>
              </mc:Choice>
              <mc:Fallback>
                <p:oleObj name="Equation" r:id="rId42" imgW="710565" imgH="25908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3485198"/>
                        <a:ext cx="82391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4" name="Object 28"/>
          <p:cNvGraphicFramePr/>
          <p:nvPr>
            <p:custDataLst>
              <p:tags r:id="rId12"/>
            </p:custDataLst>
          </p:nvPr>
        </p:nvGraphicFramePr>
        <p:xfrm>
          <a:off x="2809875" y="3274060"/>
          <a:ext cx="1778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4" imgW="1536700" imgH="787400" progId="Equation.3">
                  <p:embed/>
                </p:oleObj>
              </mc:Choice>
              <mc:Fallback>
                <p:oleObj name="Equation" r:id="rId44" imgW="1536700" imgH="78740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3274060"/>
                        <a:ext cx="1778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5" name="AutoShape 29"/>
          <p:cNvSpPr/>
          <p:nvPr>
            <p:custDataLst>
              <p:tags r:id="rId13"/>
            </p:custDataLst>
          </p:nvPr>
        </p:nvSpPr>
        <p:spPr bwMode="auto">
          <a:xfrm>
            <a:off x="900113" y="2870835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6" name="Text Box 3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76288" y="4483735"/>
            <a:ext cx="2586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对球外一点</a:t>
            </a:r>
            <a:r>
              <a:rPr kumimoji="1" lang="en-US" altLang="zh-CN" sz="2400" b="1" i="1">
                <a:latin typeface="Times New Roman" panose="02020503050405090304" charset="0"/>
              </a:rPr>
              <a:t>P </a:t>
            </a:r>
            <a:endParaRPr kumimoji="1" lang="en-US" altLang="zh-CN" sz="2400" b="1">
              <a:latin typeface="宋体" pitchFamily="2" charset="-122"/>
            </a:endParaRPr>
          </a:p>
        </p:txBody>
      </p:sp>
      <p:sp>
        <p:nvSpPr>
          <p:cNvPr id="14367" name="Text Box 3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28675" y="517906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对球内一点</a:t>
            </a:r>
            <a:r>
              <a:rPr kumimoji="1" lang="en-US" altLang="zh-CN" sz="2400" b="1" i="1">
                <a:latin typeface="Times New Roman" panose="02020503050405090304" charset="0"/>
              </a:rPr>
              <a:t>P</a:t>
            </a:r>
            <a:r>
              <a:rPr kumimoji="1" lang="en-US" altLang="zh-CN" sz="2400" b="1" baseline="-25000">
                <a:latin typeface="Times New Roman" panose="02020503050405090304" charset="0"/>
              </a:rPr>
              <a:t>1 </a:t>
            </a:r>
            <a:endParaRPr kumimoji="1" lang="en-US" altLang="zh-CN" sz="2400" b="1">
              <a:latin typeface="宋体" pitchFamily="2" charset="-122"/>
            </a:endParaRPr>
          </a:p>
        </p:txBody>
      </p:sp>
      <p:graphicFrame>
        <p:nvGraphicFramePr>
          <p:cNvPr id="14368" name="Object 32"/>
          <p:cNvGraphicFramePr/>
          <p:nvPr>
            <p:custDataLst>
              <p:tags r:id="rId16"/>
            </p:custDataLst>
          </p:nvPr>
        </p:nvGraphicFramePr>
        <p:xfrm>
          <a:off x="904875" y="5756910"/>
          <a:ext cx="20050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1735455" imgH="633730" progId="Equation.3">
                  <p:embed/>
                </p:oleObj>
              </mc:Choice>
              <mc:Fallback>
                <p:oleObj name="Equation" r:id="rId46" imgW="1735455" imgH="63373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5756910"/>
                        <a:ext cx="20050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9" name="Object 33"/>
          <p:cNvGraphicFramePr/>
          <p:nvPr>
            <p:custDataLst>
              <p:tags r:id="rId17"/>
            </p:custDataLst>
          </p:nvPr>
        </p:nvGraphicFramePr>
        <p:xfrm>
          <a:off x="2962275" y="5777548"/>
          <a:ext cx="26670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2308225" imgH="589280" progId="Equation.3">
                  <p:embed/>
                </p:oleObj>
              </mc:Choice>
              <mc:Fallback>
                <p:oleObj name="Equation" r:id="rId48" imgW="2308225" imgH="58928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275" y="5777548"/>
                        <a:ext cx="26670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0" name="Object 34"/>
          <p:cNvGraphicFramePr/>
          <p:nvPr>
            <p:custDataLst>
              <p:tags r:id="rId18"/>
            </p:custDataLst>
          </p:nvPr>
        </p:nvGraphicFramePr>
        <p:xfrm>
          <a:off x="5781675" y="5712460"/>
          <a:ext cx="2832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2451100" imgH="787400" progId="Equation.3">
                  <p:embed/>
                </p:oleObj>
              </mc:Choice>
              <mc:Fallback>
                <p:oleObj name="Equation" r:id="rId50" imgW="2451100" imgH="78740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675" y="5712460"/>
                        <a:ext cx="28321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1" name="Object 35"/>
          <p:cNvGraphicFramePr/>
          <p:nvPr>
            <p:custDataLst>
              <p:tags r:id="rId19"/>
            </p:custDataLst>
          </p:nvPr>
        </p:nvGraphicFramePr>
        <p:xfrm>
          <a:off x="3152775" y="4364673"/>
          <a:ext cx="20701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1790065" imgH="633730" progId="Equation.3">
                  <p:embed/>
                </p:oleObj>
              </mc:Choice>
              <mc:Fallback>
                <p:oleObj name="Equation" r:id="rId52" imgW="1790065" imgH="633730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4364673"/>
                        <a:ext cx="2070100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2" name="Object 36"/>
          <p:cNvGraphicFramePr/>
          <p:nvPr>
            <p:custDataLst>
              <p:tags r:id="rId20"/>
            </p:custDataLst>
          </p:nvPr>
        </p:nvGraphicFramePr>
        <p:xfrm>
          <a:off x="5324475" y="4264660"/>
          <a:ext cx="16875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1459865" imgH="787400" progId="Equation.3">
                  <p:embed/>
                </p:oleObj>
              </mc:Choice>
              <mc:Fallback>
                <p:oleObj name="Equation" r:id="rId54" imgW="1459865" imgH="787400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475" y="4264660"/>
                        <a:ext cx="16875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3" name="Object 37"/>
          <p:cNvGraphicFramePr/>
          <p:nvPr>
            <p:custDataLst>
              <p:tags r:id="rId21"/>
            </p:custDataLst>
          </p:nvPr>
        </p:nvGraphicFramePr>
        <p:xfrm>
          <a:off x="7153275" y="4245610"/>
          <a:ext cx="11699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1007745" imgH="787400" progId="Equation.3">
                  <p:embed/>
                </p:oleObj>
              </mc:Choice>
              <mc:Fallback>
                <p:oleObj name="Equation" r:id="rId56" imgW="1007745" imgH="787400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3275" y="4245610"/>
                        <a:ext cx="11699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74" grpId="0" bldLvl="0" animBg="1"/>
      <p:bldP spid="14338" grpId="0" bldLvl="0" animBg="1" autoUpdateAnimBg="0"/>
      <p:bldP spid="14339" grpId="0" bldLvl="0" animBg="1" autoUpdateAnimBg="0"/>
      <p:bldP spid="14340" grpId="0" bldLvl="0" animBg="1" autoUpdateAnimBg="0"/>
      <p:bldP spid="14341" grpId="0" bldLvl="0" animBg="1" autoUpdateAnimBg="0"/>
      <p:bldP spid="14342" grpId="0" bldLvl="0" animBg="1" autoUpdateAnimBg="0"/>
      <p:bldP spid="14343" grpId="0" bldLvl="0" animBg="1" autoUpdateAnimBg="0"/>
      <p:bldP spid="14365" grpId="0" bldLvl="0" animBg="1"/>
      <p:bldP spid="14366" grpId="0" bldLvl="0" animBg="1" autoUpdateAnimBg="0"/>
      <p:bldP spid="14367" grpId="0" bldLvl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531565" y="79509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endParaRPr b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标准粗黑" panose="02000503000000000000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9376307"/>
              </p:ext>
            </p:extLst>
          </p:nvPr>
        </p:nvGraphicFramePr>
        <p:xfrm>
          <a:off x="1528445" y="1228090"/>
          <a:ext cx="9786620" cy="41427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5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5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8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18590">
                <a:tc gridSpan="3"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《</a:t>
                      </a:r>
                      <a:r>
                        <a:rPr lang="zh-CN"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大学物理</a:t>
                      </a:r>
                      <a:r>
                        <a:rPr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》期末</a:t>
                      </a:r>
                      <a:r>
                        <a:rPr lang="zh-CN"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四</a:t>
                      </a:r>
                      <a:r>
                        <a:rPr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小时速成课程</a:t>
                      </a:r>
                      <a:r>
                        <a:rPr lang="zh-CN" sz="3600" b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——恒定磁场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95346" marR="195346" marT="51709" marB="51709" anchor="ctr">
                    <a:lnL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B28E4E"/>
                      </a:solidFill>
                      <a:prstDash val="dash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95346" marR="195346" marT="51709" marB="51709" anchor="ctr">
                    <a:lnL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B28E4E"/>
                      </a:solidFill>
                      <a:prstDash val="dash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序号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考点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难度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电流强度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宋体" pitchFamily="2" charset="-122"/>
                        <a:cs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磁感应强度与毕萨定律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Wingdings" panose="05000000000000000000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3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磁通量与高斯定理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Wingdings" panose="05000000000000000000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4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安培环路定律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Wingdings" panose="05000000000000000000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5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2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安培定理、洛伦兹力</a:t>
                      </a:r>
                      <a:endParaRPr lang="zh-CN" altLang="en-US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Wingdings" panose="05000000000000000000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 userDrawn="1"/>
        </p:nvSpPr>
        <p:spPr>
          <a:xfrm>
            <a:off x="635" y="0"/>
            <a:ext cx="12191365" cy="6369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本课程由【蚂蚁期末】团队研发上线，需要讲义请后台回复</a:t>
            </a:r>
            <a:r>
              <a:rPr lang="en-US" altLang="zh-CN" sz="2200"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讲义</a:t>
            </a:r>
            <a:r>
              <a:rPr lang="en-US" altLang="zh-CN" sz="2200"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，感谢您的关注和支持！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6C0CCA-5D9F-D329-3239-AE5B4117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212" y="3296286"/>
            <a:ext cx="257175" cy="257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B60F2F-B3A8-8947-30BE-FA530932A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212" y="3729286"/>
            <a:ext cx="257175" cy="257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3E71D2-521F-99EC-174F-910DB2E03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037" y="3729286"/>
            <a:ext cx="257175" cy="257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D7F641-4B65-62DE-1B84-54D9BA38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387" y="3729286"/>
            <a:ext cx="257175" cy="257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D91CA2-5544-5D59-C0D7-BF2770EB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212" y="4162286"/>
            <a:ext cx="257175" cy="257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E2602B-F3EC-1E61-36E4-3288DD25C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037" y="4162286"/>
            <a:ext cx="257175" cy="257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C9B2CC-48F5-FF70-E72B-7461D0CB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395" y="4162285"/>
            <a:ext cx="257175" cy="2571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A3BE43-DBE1-D3CB-5F30-8A65B444E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211" y="4562259"/>
            <a:ext cx="257175" cy="2571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F756CC-B8E2-1F65-902A-BC20D19DB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036" y="4562260"/>
            <a:ext cx="257175" cy="2571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0C1F0E-1DCB-D589-00CF-0191096ED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394" y="4563944"/>
            <a:ext cx="257175" cy="2571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D2A19F3-A704-B2AD-46BD-D6AAA5F41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210" y="5056467"/>
            <a:ext cx="257175" cy="257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27" name="Group 19"/>
          <p:cNvGrpSpPr/>
          <p:nvPr/>
        </p:nvGrpSpPr>
        <p:grpSpPr bwMode="auto">
          <a:xfrm>
            <a:off x="930488" y="1873251"/>
            <a:ext cx="8094664" cy="2536826"/>
            <a:chOff x="96" y="1344"/>
            <a:chExt cx="5099" cy="1598"/>
          </a:xfrm>
        </p:grpSpPr>
        <p:grpSp>
          <p:nvGrpSpPr>
            <p:cNvPr id="17426" name="Group 18"/>
            <p:cNvGrpSpPr/>
            <p:nvPr/>
          </p:nvGrpSpPr>
          <p:grpSpPr bwMode="auto">
            <a:xfrm>
              <a:off x="96" y="1344"/>
              <a:ext cx="5099" cy="1598"/>
              <a:chOff x="96" y="1344"/>
              <a:chExt cx="5099" cy="1598"/>
            </a:xfrm>
          </p:grpSpPr>
          <p:sp>
            <p:nvSpPr>
              <p:cNvPr id="17410" name="Text Box 2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68" y="2342"/>
                <a:ext cx="4627" cy="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latin typeface="+mn-ea"/>
                  </a:rPr>
                  <a:t>电流是标量，但为了电路处理方便，规定电流流向为</a:t>
                </a:r>
                <a:r>
                  <a:rPr lang="zh-CN" altLang="en-US" sz="2800" b="1" dirty="0">
                    <a:solidFill>
                      <a:schemeClr val="accent1"/>
                    </a:solidFill>
                    <a:latin typeface="+mn-ea"/>
                  </a:rPr>
                  <a:t>正电荷移动方向</a:t>
                </a:r>
              </a:p>
            </p:txBody>
          </p:sp>
          <p:grpSp>
            <p:nvGrpSpPr>
              <p:cNvPr id="17425" name="Group 17"/>
              <p:cNvGrpSpPr/>
              <p:nvPr/>
            </p:nvGrpSpPr>
            <p:grpSpPr bwMode="auto">
              <a:xfrm>
                <a:off x="96" y="1344"/>
                <a:ext cx="4281" cy="907"/>
                <a:chOff x="96" y="1344"/>
                <a:chExt cx="4281" cy="907"/>
              </a:xfrm>
            </p:grpSpPr>
            <p:sp>
              <p:nvSpPr>
                <p:cNvPr id="17412" name="Text Box 4"/>
                <p:cNvSpPr txBox="1"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96" y="1344"/>
                  <a:ext cx="4281" cy="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800" b="1" dirty="0">
                      <a:solidFill>
                        <a:schemeClr val="tx2"/>
                      </a:solidFill>
                      <a:latin typeface="+mn-ea"/>
                      <a:cs typeface="+mn-ea"/>
                    </a:rPr>
                    <a:t>（</a:t>
                  </a:r>
                  <a:r>
                    <a:rPr lang="en-US" altLang="zh-CN" sz="2800" b="1" dirty="0">
                      <a:solidFill>
                        <a:schemeClr val="tx2"/>
                      </a:solidFill>
                      <a:latin typeface="+mn-ea"/>
                      <a:cs typeface="+mn-ea"/>
                    </a:rPr>
                    <a:t>1</a:t>
                  </a:r>
                  <a:r>
                    <a:rPr lang="zh-CN" altLang="en-US" sz="2800" b="1" dirty="0">
                      <a:solidFill>
                        <a:schemeClr val="tx2"/>
                      </a:solidFill>
                      <a:latin typeface="+mn-ea"/>
                      <a:cs typeface="+mn-ea"/>
                    </a:rPr>
                    <a:t>）单位时间内通过导体中某截面的电量</a:t>
                  </a:r>
                </a:p>
              </p:txBody>
            </p:sp>
            <p:graphicFrame>
              <p:nvGraphicFramePr>
                <p:cNvPr id="17413" name="Object 5"/>
                <p:cNvGraphicFramePr>
                  <a:graphicFrameLocks noChangeAspect="1"/>
                </p:cNvGraphicFramePr>
                <p:nvPr>
                  <p:custDataLst>
                    <p:tags r:id="rId9"/>
                  </p:custDataLst>
                </p:nvPr>
              </p:nvGraphicFramePr>
              <p:xfrm>
                <a:off x="1927" y="1709"/>
                <a:ext cx="864" cy="54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1" imgW="501015" imgH="280670" progId="Equation.3">
                        <p:embed/>
                      </p:oleObj>
                    </mc:Choice>
                    <mc:Fallback>
                      <p:oleObj name="Equation" r:id="rId11" imgW="501015" imgH="280670" progId="Equation.3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lum contrast="48000"/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27" y="1709"/>
                              <a:ext cx="864" cy="542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7418" name="Text Box 10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104" y="1824"/>
              <a:ext cx="960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latin typeface="+mn-ea"/>
                  <a:cs typeface="+mn-ea"/>
                </a:rPr>
                <a:t>即</a:t>
              </a:r>
              <a:r>
                <a:rPr lang="en-US" altLang="zh-CN" sz="2800" b="1" dirty="0">
                  <a:latin typeface="+mn-ea"/>
                  <a:cs typeface="+mn-ea"/>
                </a:rPr>
                <a:t>:</a:t>
              </a:r>
            </a:p>
          </p:txBody>
        </p:sp>
      </p:grpSp>
      <p:grpSp>
        <p:nvGrpSpPr>
          <p:cNvPr id="17424" name="Group 16"/>
          <p:cNvGrpSpPr/>
          <p:nvPr/>
        </p:nvGrpSpPr>
        <p:grpSpPr bwMode="auto">
          <a:xfrm>
            <a:off x="965512" y="4722015"/>
            <a:ext cx="7627938" cy="1028700"/>
            <a:chOff x="96" y="2784"/>
            <a:chExt cx="4805" cy="648"/>
          </a:xfrm>
        </p:grpSpPr>
        <p:sp>
          <p:nvSpPr>
            <p:cNvPr id="17420" name="Text Box 1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96" y="2832"/>
              <a:ext cx="4805" cy="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chemeClr val="tx2"/>
                  </a:solidFill>
                  <a:latin typeface="+mn-ea"/>
                  <a:cs typeface="+mn-ea"/>
                </a:rPr>
                <a:t>（</a:t>
              </a:r>
              <a:r>
                <a:rPr lang="en-US" altLang="zh-CN" sz="2800" b="1" dirty="0">
                  <a:solidFill>
                    <a:schemeClr val="tx2"/>
                  </a:solidFill>
                  <a:latin typeface="+mn-ea"/>
                  <a:cs typeface="+mn-ea"/>
                </a:rPr>
                <a:t>2</a:t>
              </a:r>
              <a:r>
                <a:rPr lang="zh-CN" altLang="en-US" sz="2800" b="1" dirty="0">
                  <a:solidFill>
                    <a:schemeClr val="tx2"/>
                  </a:solidFill>
                  <a:latin typeface="+mn-ea"/>
                  <a:cs typeface="+mn-ea"/>
                </a:rPr>
                <a:t>）电流密度    </a:t>
              </a:r>
              <a:r>
                <a:rPr lang="en-US" altLang="zh-CN" sz="2800" b="1" dirty="0">
                  <a:solidFill>
                    <a:schemeClr val="tx2"/>
                  </a:solidFill>
                  <a:latin typeface="+mn-ea"/>
                  <a:cs typeface="+mn-ea"/>
                </a:rPr>
                <a:t>— </a:t>
              </a:r>
              <a:r>
                <a:rPr lang="zh-CN" altLang="en-US" sz="2800" b="1" dirty="0">
                  <a:solidFill>
                    <a:schemeClr val="tx2"/>
                  </a:solidFill>
                  <a:latin typeface="+mn-ea"/>
                  <a:cs typeface="+mn-ea"/>
                </a:rPr>
                <a:t>描述导体内各点的电流分布情况</a:t>
              </a:r>
            </a:p>
          </p:txBody>
        </p:sp>
        <p:graphicFrame>
          <p:nvGraphicFramePr>
            <p:cNvPr id="17421" name="Object 13"/>
            <p:cNvGraphicFramePr>
              <a:graphicFrameLocks noChangeAspect="1"/>
            </p:cNvGraphicFramePr>
            <p:nvPr>
              <p:custDataLst>
                <p:tags r:id="rId5"/>
              </p:custDataLst>
            </p:nvPr>
          </p:nvGraphicFramePr>
          <p:xfrm>
            <a:off x="1738" y="2784"/>
            <a:ext cx="231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15570" imgH="181610" progId="Equation.3">
                    <p:embed/>
                  </p:oleObj>
                </mc:Choice>
                <mc:Fallback>
                  <p:oleObj name="Equation" r:id="rId13" imgW="115570" imgH="18161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contrast="48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8" y="2784"/>
                          <a:ext cx="231" cy="35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23" name="Group 15"/>
          <p:cNvGrpSpPr/>
          <p:nvPr/>
        </p:nvGrpSpPr>
        <p:grpSpPr bwMode="auto">
          <a:xfrm>
            <a:off x="1102360" y="1187451"/>
            <a:ext cx="6248400" cy="522288"/>
            <a:chOff x="384" y="912"/>
            <a:chExt cx="3936" cy="329"/>
          </a:xfrm>
        </p:grpSpPr>
        <p:sp>
          <p:nvSpPr>
            <p:cNvPr id="17415" name="Text Box 7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84" y="912"/>
              <a:ext cx="3936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latin typeface="+mn-ea"/>
                  <a:cs typeface="+mn-ea"/>
                </a:rPr>
                <a:t>电流强度</a:t>
              </a:r>
              <a:r>
                <a:rPr lang="en-US" altLang="zh-CN" sz="2800" b="1" dirty="0">
                  <a:latin typeface="+mn-ea"/>
                  <a:cs typeface="+mn-ea"/>
                </a:rPr>
                <a:t>(</a:t>
              </a:r>
              <a:r>
                <a:rPr lang="zh-CN" altLang="en-US" sz="2800" b="1" dirty="0">
                  <a:latin typeface="+mn-ea"/>
                  <a:cs typeface="+mn-ea"/>
                </a:rPr>
                <a:t>简称电流</a:t>
              </a:r>
              <a:r>
                <a:rPr lang="en-US" altLang="zh-CN" sz="2800" b="1" dirty="0">
                  <a:latin typeface="+mn-ea"/>
                  <a:cs typeface="+mn-ea"/>
                </a:rPr>
                <a:t>)</a:t>
              </a:r>
              <a:r>
                <a:rPr lang="zh-CN" altLang="en-US" sz="2800" b="1" dirty="0">
                  <a:latin typeface="+mn-ea"/>
                  <a:cs typeface="+mn-ea"/>
                </a:rPr>
                <a:t>：</a:t>
              </a:r>
            </a:p>
          </p:txBody>
        </p:sp>
        <p:graphicFrame>
          <p:nvGraphicFramePr>
            <p:cNvPr id="17422" name="Object 14"/>
            <p:cNvGraphicFramePr>
              <a:graphicFrameLocks noChangeAspect="1"/>
            </p:cNvGraphicFramePr>
            <p:nvPr>
              <p:custDataLst>
                <p:tags r:id="rId3"/>
              </p:custDataLst>
            </p:nvPr>
          </p:nvGraphicFramePr>
          <p:xfrm>
            <a:off x="2665" y="935"/>
            <a:ext cx="170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04775" imgH="137795" progId="Equation.3">
                    <p:embed/>
                  </p:oleObj>
                </mc:Choice>
                <mc:Fallback>
                  <p:oleObj name="Equation" r:id="rId15" imgW="104775" imgH="13779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contrast="48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5" y="935"/>
                          <a:ext cx="170" cy="24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 Box 3">
            <a:extLst>
              <a:ext uri="{FF2B5EF4-FFF2-40B4-BE49-F238E27FC236}">
                <a16:creationId xmlns:a16="http://schemas.microsoft.com/office/drawing/2014/main" id="{41C64855-8020-3E8E-B9A2-9CE6272D5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194" y="5347383"/>
            <a:ext cx="44130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/>
              <a:t>电流密度</a:t>
            </a:r>
            <a:r>
              <a:rPr lang="zh-CN" altLang="en-US" b="1" dirty="0">
                <a:solidFill>
                  <a:schemeClr val="tx2"/>
                </a:solidFill>
                <a:ea typeface="楷体_GB2312" pitchFamily="49" charset="-122"/>
              </a:rPr>
              <a:t>大小：单位时间内通过该点附近</a:t>
            </a:r>
            <a:r>
              <a:rPr lang="en-US" altLang="zh-CN" b="1" dirty="0">
                <a:solidFill>
                  <a:schemeClr val="tx2"/>
                </a:solidFill>
                <a:ea typeface="楷体_GB2312" pitchFamily="49" charset="-122"/>
              </a:rPr>
              <a:t>,</a:t>
            </a:r>
            <a:r>
              <a:rPr lang="zh-CN" altLang="en-US" b="1" dirty="0">
                <a:solidFill>
                  <a:schemeClr val="tx2"/>
                </a:solidFill>
                <a:ea typeface="楷体_GB2312" pitchFamily="49" charset="-122"/>
              </a:rPr>
              <a:t>垂直于正电荷运动方向的单位面积的电荷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2F2A50B6-6CC8-BC9D-020B-D634A63E3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387" y="6222078"/>
            <a:ext cx="6629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ea typeface="楷体_GB2312" pitchFamily="49" charset="-122"/>
              </a:rPr>
              <a:t>电流密度</a:t>
            </a:r>
            <a:r>
              <a:rPr lang="zh-CN" altLang="en-US" b="1" dirty="0">
                <a:solidFill>
                  <a:schemeClr val="tx2"/>
                </a:solidFill>
                <a:ea typeface="楷体_GB2312" pitchFamily="49" charset="-122"/>
              </a:rPr>
              <a:t>方向：该点正电荷运动方向</a:t>
            </a:r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C05F247-E360-DDD5-5A59-E8D58B168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11411"/>
              </p:ext>
            </p:extLst>
          </p:nvPr>
        </p:nvGraphicFramePr>
        <p:xfrm>
          <a:off x="2360885" y="5286969"/>
          <a:ext cx="3528982" cy="1527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485720" imgH="838080" progId="Equation.3">
                  <p:embed/>
                </p:oleObj>
              </mc:Choice>
              <mc:Fallback>
                <p:oleObj name="Equation" r:id="rId17" imgW="1485720" imgH="838080" progId="Equation.3">
                  <p:embed/>
                  <p:pic>
                    <p:nvPicPr>
                      <p:cNvPr id="41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885" y="5286969"/>
                        <a:ext cx="3528982" cy="1527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2" name="Group 10"/>
          <p:cNvGrpSpPr/>
          <p:nvPr/>
        </p:nvGrpSpPr>
        <p:grpSpPr bwMode="auto">
          <a:xfrm>
            <a:off x="838200" y="983930"/>
            <a:ext cx="7848600" cy="495300"/>
            <a:chOff x="384" y="1995"/>
            <a:chExt cx="4944" cy="312"/>
          </a:xfrm>
        </p:grpSpPr>
        <p:sp>
          <p:nvSpPr>
            <p:cNvPr id="8203" name="Text Box 11"/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84" y="2016"/>
              <a:ext cx="49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503050405090304" charset="0"/>
                </a:rPr>
                <a:t>磁感应强度      ：</a:t>
              </a:r>
              <a:r>
                <a:rPr kumimoji="1" lang="zh-CN" altLang="en-US" sz="2400" b="1" dirty="0">
                  <a:solidFill>
                    <a:schemeClr val="accent2"/>
                  </a:solidFill>
                  <a:latin typeface="Times New Roman" panose="02020503050405090304" charset="0"/>
                </a:rPr>
                <a:t>描述磁场的力性质的物理量</a:t>
              </a:r>
            </a:p>
          </p:txBody>
        </p:sp>
        <p:graphicFrame>
          <p:nvGraphicFramePr>
            <p:cNvPr id="8204" name="Object 12"/>
            <p:cNvGraphicFramePr>
              <a:graphicFrameLocks noChangeAspect="1"/>
            </p:cNvGraphicFramePr>
            <p:nvPr>
              <p:custDataLst>
                <p:tags r:id="rId31"/>
              </p:custDataLst>
            </p:nvPr>
          </p:nvGraphicFramePr>
          <p:xfrm>
            <a:off x="1413" y="1995"/>
            <a:ext cx="230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3" imgW="127000" imgH="160020" progId="Equation.3">
                    <p:embed/>
                  </p:oleObj>
                </mc:Choice>
                <mc:Fallback>
                  <p:oleObj name="公式" r:id="rId33" imgW="127000" imgH="16002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3" y="1995"/>
                          <a:ext cx="230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05" name="Group 13"/>
          <p:cNvGrpSpPr/>
          <p:nvPr/>
        </p:nvGrpSpPr>
        <p:grpSpPr bwMode="auto">
          <a:xfrm>
            <a:off x="838200" y="1716707"/>
            <a:ext cx="4886325" cy="487363"/>
            <a:chOff x="528" y="2432"/>
            <a:chExt cx="3078" cy="307"/>
          </a:xfrm>
        </p:grpSpPr>
        <p:sp>
          <p:nvSpPr>
            <p:cNvPr id="8206" name="Text Box 14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28" y="2448"/>
              <a:ext cx="30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503050405090304" charset="0"/>
                </a:rPr>
                <a:t>磁感应强度     方向的定义</a:t>
              </a:r>
              <a:r>
                <a:rPr kumimoji="1" lang="zh-CN" altLang="en-US" sz="2400" b="1" dirty="0">
                  <a:latin typeface="黑体" panose="02010609060101010101" charset="-122"/>
                  <a:ea typeface="黑体" panose="02010609060101010101" charset="-122"/>
                </a:rPr>
                <a:t>：</a:t>
              </a:r>
            </a:p>
          </p:txBody>
        </p:sp>
        <p:graphicFrame>
          <p:nvGraphicFramePr>
            <p:cNvPr id="8207" name="Object 15"/>
            <p:cNvGraphicFramePr>
              <a:graphicFrameLocks noChangeAspect="1"/>
            </p:cNvGraphicFramePr>
            <p:nvPr>
              <p:custDataLst>
                <p:tags r:id="rId29"/>
              </p:custDataLst>
            </p:nvPr>
          </p:nvGraphicFramePr>
          <p:xfrm>
            <a:off x="1565" y="2432"/>
            <a:ext cx="245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5" imgW="127000" imgH="160020" progId="Equation.3">
                    <p:embed/>
                  </p:oleObj>
                </mc:Choice>
                <mc:Fallback>
                  <p:oleObj name="公式" r:id="rId35" imgW="127000" imgH="16002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2432"/>
                          <a:ext cx="245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08" name="Group 16"/>
          <p:cNvGrpSpPr/>
          <p:nvPr/>
        </p:nvGrpSpPr>
        <p:grpSpPr bwMode="auto">
          <a:xfrm>
            <a:off x="1219200" y="2419354"/>
            <a:ext cx="6629400" cy="1200151"/>
            <a:chOff x="768" y="3120"/>
            <a:chExt cx="4176" cy="756"/>
          </a:xfrm>
        </p:grpSpPr>
        <p:sp>
          <p:nvSpPr>
            <p:cNvPr id="8209" name="Text Box 17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68" y="3120"/>
              <a:ext cx="417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503050405090304" charset="0"/>
                </a:rPr>
                <a:t>小磁针在磁场中，其磁北极</a:t>
              </a:r>
              <a:r>
                <a:rPr kumimoji="1" lang="en-US" altLang="zh-CN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503050405090304" charset="0"/>
                </a:rPr>
                <a:t>N</a:t>
              </a:r>
              <a:r>
                <a:rPr kumimoji="1" lang="zh-CN" alt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503050405090304" charset="0"/>
                </a:rPr>
                <a:t>的指向即为该处磁感应强度      的方向。</a:t>
              </a:r>
            </a:p>
          </p:txBody>
        </p:sp>
        <p:graphicFrame>
          <p:nvGraphicFramePr>
            <p:cNvPr id="8210" name="Object 18"/>
            <p:cNvGraphicFramePr>
              <a:graphicFrameLocks noChangeAspect="1"/>
            </p:cNvGraphicFramePr>
            <p:nvPr>
              <p:custDataLst>
                <p:tags r:id="rId27"/>
              </p:custDataLst>
            </p:nvPr>
          </p:nvGraphicFramePr>
          <p:xfrm>
            <a:off x="1610" y="3541"/>
            <a:ext cx="202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7" imgW="127000" imgH="160020" progId="Equation.3">
                    <p:embed/>
                  </p:oleObj>
                </mc:Choice>
                <mc:Fallback>
                  <p:oleObj name="公式" r:id="rId37" imgW="127000" imgH="16002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3541"/>
                          <a:ext cx="202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570595" y="2483485"/>
            <a:ext cx="362140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latin typeface="宋体" pitchFamily="2" charset="-122"/>
              </a:rPr>
              <a:t>毕奥－萨伐尔定律</a:t>
            </a:r>
            <a:r>
              <a:rPr kumimoji="1" lang="zh-CN" altLang="en-US" sz="2800" b="1" dirty="0">
                <a:latin typeface="Times New Roman" panose="02020503050405090304" charset="0"/>
              </a:rPr>
              <a:t> </a:t>
            </a:r>
          </a:p>
        </p:txBody>
      </p:sp>
      <p:graphicFrame>
        <p:nvGraphicFramePr>
          <p:cNvPr id="86" name="Object 18"/>
          <p:cNvGraphicFramePr/>
          <p:nvPr>
            <p:custDataLst>
              <p:tags r:id="rId3"/>
            </p:custDataLst>
          </p:nvPr>
        </p:nvGraphicFramePr>
        <p:xfrm>
          <a:off x="9525000" y="3221355"/>
          <a:ext cx="227171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966595" imgH="732790" progId="Equation.3">
                  <p:embed/>
                </p:oleObj>
              </mc:Choice>
              <mc:Fallback>
                <p:oleObj name="Equation" r:id="rId39" imgW="1966595" imgH="73279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0" y="3221355"/>
                        <a:ext cx="2271713" cy="8477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20"/>
          <p:cNvGraphicFramePr/>
          <p:nvPr>
            <p:custDataLst>
              <p:tags r:id="rId4"/>
            </p:custDataLst>
          </p:nvPr>
        </p:nvGraphicFramePr>
        <p:xfrm>
          <a:off x="5791200" y="3106738"/>
          <a:ext cx="25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214630" imgH="368935" progId="Equation.3">
                  <p:embed/>
                </p:oleObj>
              </mc:Choice>
              <mc:Fallback>
                <p:oleObj name="Equation" r:id="rId41" imgW="214630" imgH="36893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106738"/>
                        <a:ext cx="254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 Box 2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86550" y="3082925"/>
            <a:ext cx="230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单位矢量</a:t>
            </a:r>
          </a:p>
        </p:txBody>
      </p:sp>
      <p:sp>
        <p:nvSpPr>
          <p:cNvPr id="92" name="Line 22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6248400" y="3367088"/>
            <a:ext cx="45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Rectangle 2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48200" y="410845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真空中的磁导率 </a:t>
            </a:r>
          </a:p>
        </p:txBody>
      </p:sp>
      <p:graphicFrame>
        <p:nvGraphicFramePr>
          <p:cNvPr id="94" name="Object 24"/>
          <p:cNvGraphicFramePr/>
          <p:nvPr>
            <p:custDataLst>
              <p:tags r:id="rId8"/>
            </p:custDataLst>
          </p:nvPr>
        </p:nvGraphicFramePr>
        <p:xfrm>
          <a:off x="909638" y="4073525"/>
          <a:ext cx="28813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2495550" imgH="413385" progId="Equation.3">
                  <p:embed/>
                </p:oleObj>
              </mc:Choice>
              <mc:Fallback>
                <p:oleObj name="Equation" r:id="rId43" imgW="2495550" imgH="413385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4073525"/>
                        <a:ext cx="2881312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Text Box 2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57250" y="4906963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大小：</a:t>
            </a:r>
          </a:p>
        </p:txBody>
      </p:sp>
      <p:graphicFrame>
        <p:nvGraphicFramePr>
          <p:cNvPr id="97" name="Object 26"/>
          <p:cNvGraphicFramePr/>
          <p:nvPr>
            <p:custDataLst>
              <p:tags r:id="rId10"/>
            </p:custDataLst>
          </p:nvPr>
        </p:nvGraphicFramePr>
        <p:xfrm>
          <a:off x="2120900" y="4773613"/>
          <a:ext cx="23749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2054860" imgH="710565" progId="Equation.3">
                  <p:embed/>
                </p:oleObj>
              </mc:Choice>
              <mc:Fallback>
                <p:oleObj name="Equation" r:id="rId45" imgW="2054860" imgH="710565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4773613"/>
                        <a:ext cx="2374900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 Box 2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14400" y="5826125"/>
            <a:ext cx="370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503050405090304" charset="0"/>
              </a:rPr>
              <a:t>方向：右手螺旋法则</a:t>
            </a:r>
            <a:r>
              <a:rPr kumimoji="1" lang="zh-CN" altLang="en-US" sz="2800" b="1" dirty="0">
                <a:latin typeface="Times New Roman" panose="02020503050405090304" charset="0"/>
              </a:rPr>
              <a:t> </a:t>
            </a:r>
          </a:p>
        </p:txBody>
      </p:sp>
      <p:sp>
        <p:nvSpPr>
          <p:cNvPr id="103" name="Freeform 31"/>
          <p:cNvSpPr/>
          <p:nvPr>
            <p:custDataLst>
              <p:tags r:id="rId12"/>
            </p:custDataLst>
          </p:nvPr>
        </p:nvSpPr>
        <p:spPr bwMode="auto">
          <a:xfrm>
            <a:off x="5410200" y="5102225"/>
            <a:ext cx="1295400" cy="1295400"/>
          </a:xfrm>
          <a:custGeom>
            <a:avLst/>
            <a:gdLst>
              <a:gd name="T0" fmla="*/ 0 w 816"/>
              <a:gd name="T1" fmla="*/ 0 h 816"/>
              <a:gd name="T2" fmla="*/ 576 w 816"/>
              <a:gd name="T3" fmla="*/ 192 h 816"/>
              <a:gd name="T4" fmla="*/ 816 w 816"/>
              <a:gd name="T5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6" h="816">
                <a:moveTo>
                  <a:pt x="0" y="0"/>
                </a:moveTo>
                <a:cubicBezTo>
                  <a:pt x="220" y="28"/>
                  <a:pt x="440" y="56"/>
                  <a:pt x="576" y="192"/>
                </a:cubicBezTo>
                <a:cubicBezTo>
                  <a:pt x="712" y="328"/>
                  <a:pt x="764" y="572"/>
                  <a:pt x="816" y="816"/>
                </a:cubicBezTo>
              </a:path>
            </a:pathLst>
          </a:custGeom>
          <a:noFill/>
          <a:ln w="38100" cmpd="sng">
            <a:solidFill>
              <a:schemeClr val="hlink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Line 3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rot="-560826" flipH="1" flipV="1">
            <a:off x="6586538" y="5770563"/>
            <a:ext cx="49212" cy="4540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5" name="Group 33"/>
          <p:cNvGrpSpPr/>
          <p:nvPr/>
        </p:nvGrpSpPr>
        <p:grpSpPr bwMode="auto">
          <a:xfrm>
            <a:off x="6869113" y="4762500"/>
            <a:ext cx="522287" cy="457200"/>
            <a:chOff x="1303" y="26"/>
            <a:chExt cx="329" cy="288"/>
          </a:xfrm>
        </p:grpSpPr>
        <p:sp>
          <p:nvSpPr>
            <p:cNvPr id="106" name="Oval 34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584" y="19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FFF66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" name="Text Box 3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303" y="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503050405090304" charset="0"/>
                </a:rPr>
                <a:t>P</a:t>
              </a:r>
            </a:p>
          </p:txBody>
        </p:sp>
      </p:grpSp>
      <p:graphicFrame>
        <p:nvGraphicFramePr>
          <p:cNvPr id="108" name="Object 36"/>
          <p:cNvGraphicFramePr/>
          <p:nvPr>
            <p:custDataLst>
              <p:tags r:id="rId14"/>
            </p:custDataLst>
          </p:nvPr>
        </p:nvGraphicFramePr>
        <p:xfrm>
          <a:off x="6019800" y="5905500"/>
          <a:ext cx="52228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446405" imgH="313690" progId="Equation.3">
                  <p:embed/>
                </p:oleObj>
              </mc:Choice>
              <mc:Fallback>
                <p:oleObj name="Equation" r:id="rId47" imgW="446405" imgH="313690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905500"/>
                        <a:ext cx="52228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Line 37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6659563" y="5094288"/>
            <a:ext cx="685800" cy="1143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1" name="Object 38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7086600" y="5635625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9" imgW="104775" imgH="127000" progId="Equation.3">
                  <p:embed/>
                </p:oleObj>
              </mc:Choice>
              <mc:Fallback>
                <p:oleObj name="Equation" r:id="rId49" imgW="104775" imgH="1270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5635625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39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6594475" y="5483225"/>
          <a:ext cx="3778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104775" imgH="148590" progId="Equation.3">
                  <p:embed/>
                </p:oleObj>
              </mc:Choice>
              <mc:Fallback>
                <p:oleObj name="Equation" r:id="rId51" imgW="104775" imgH="14859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5" y="5483225"/>
                        <a:ext cx="37782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" name="Group 40"/>
          <p:cNvGrpSpPr/>
          <p:nvPr/>
        </p:nvGrpSpPr>
        <p:grpSpPr bwMode="auto">
          <a:xfrm>
            <a:off x="7543800" y="4949825"/>
            <a:ext cx="381000" cy="381000"/>
            <a:chOff x="2304" y="1968"/>
            <a:chExt cx="192" cy="192"/>
          </a:xfrm>
        </p:grpSpPr>
        <p:sp>
          <p:nvSpPr>
            <p:cNvPr id="116" name="Oval 41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304" y="1968"/>
              <a:ext cx="192" cy="192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7" name="Group 42"/>
            <p:cNvGrpSpPr/>
            <p:nvPr/>
          </p:nvGrpSpPr>
          <p:grpSpPr bwMode="auto">
            <a:xfrm>
              <a:off x="2352" y="2027"/>
              <a:ext cx="100" cy="96"/>
              <a:chOff x="2352" y="2027"/>
              <a:chExt cx="100" cy="96"/>
            </a:xfrm>
          </p:grpSpPr>
          <p:sp>
            <p:nvSpPr>
              <p:cNvPr id="118" name="Line 43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H="1">
                <a:off x="2352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Line 44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356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20" name="Object 45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7902575" y="4838700"/>
          <a:ext cx="539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3" imgW="181610" imgH="170815" progId="Equation.3">
                  <p:embed/>
                </p:oleObj>
              </mc:Choice>
              <mc:Fallback>
                <p:oleObj name="Equation" r:id="rId53" imgW="181610" imgH="170815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575" y="4838700"/>
                        <a:ext cx="5397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Arc 46"/>
          <p:cNvSpPr/>
          <p:nvPr>
            <p:custDataLst>
              <p:tags r:id="rId19"/>
            </p:custDataLst>
          </p:nvPr>
        </p:nvSpPr>
        <p:spPr bwMode="auto">
          <a:xfrm rot="13117856">
            <a:off x="6561138" y="5918200"/>
            <a:ext cx="211137" cy="2857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15748 w 15748"/>
              <a:gd name="T1" fmla="*/ 14784 h 21398"/>
              <a:gd name="T2" fmla="*/ 2947 w 15748"/>
              <a:gd name="T3" fmla="*/ 21398 h 21398"/>
              <a:gd name="T4" fmla="*/ 0 w 15748"/>
              <a:gd name="T5" fmla="*/ 0 h 21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748" h="21398" fill="none" extrusionOk="0">
                <a:moveTo>
                  <a:pt x="15747" y="14783"/>
                </a:moveTo>
                <a:cubicBezTo>
                  <a:pt x="12363" y="18388"/>
                  <a:pt x="7845" y="20723"/>
                  <a:pt x="2947" y="21398"/>
                </a:cubicBezTo>
              </a:path>
              <a:path w="15748" h="21398" stroke="0" extrusionOk="0">
                <a:moveTo>
                  <a:pt x="15747" y="14783"/>
                </a:moveTo>
                <a:cubicBezTo>
                  <a:pt x="12363" y="18388"/>
                  <a:pt x="7845" y="20723"/>
                  <a:pt x="2947" y="21398"/>
                </a:cubicBez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" name="Text Box 48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364163" y="5229225"/>
            <a:ext cx="38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i="1">
                <a:solidFill>
                  <a:srgbClr val="FF0000"/>
                </a:solidFill>
                <a:latin typeface="Times New Roman" panose="02020503050405090304" charset="0"/>
              </a:rPr>
              <a:t>I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 autoUpdateAnimBg="0"/>
      <p:bldP spid="91" grpId="0" bldLvl="0" animBg="1" autoUpdateAnimBg="0"/>
      <p:bldP spid="92" grpId="0" bldLvl="0" animBg="1"/>
      <p:bldP spid="93" grpId="0" bldLvl="0" animBg="1" autoUpdateAnimBg="0"/>
      <p:bldP spid="96" grpId="0" bldLvl="0" animBg="1" autoUpdateAnimBg="0"/>
      <p:bldP spid="99" grpId="0" bldLvl="0" animBg="1" autoUpdateAnimBg="0"/>
      <p:bldP spid="103" grpId="0" bldLvl="0" animBg="1"/>
      <p:bldP spid="104" grpId="0" bldLvl="0" animBg="1"/>
      <p:bldP spid="110" grpId="0" bldLvl="0" animBg="1"/>
      <p:bldP spid="122" grpId="0" bldLvl="0" animBg="1"/>
      <p:bldP spid="123" grpId="0" bldLvl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3588" y="1482725"/>
            <a:ext cx="167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静电场</a:t>
            </a:r>
            <a:r>
              <a:rPr kumimoji="1" lang="en-US" altLang="zh-CN" sz="2400" b="1">
                <a:latin typeface="Times New Roman" panose="02020503050405090304" charset="0"/>
              </a:rPr>
              <a:t>:</a:t>
            </a:r>
          </a:p>
        </p:txBody>
      </p:sp>
      <p:sp>
        <p:nvSpPr>
          <p:cNvPr id="11269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17725" y="146208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取</a:t>
            </a:r>
          </a:p>
        </p:txBody>
      </p:sp>
      <p:graphicFrame>
        <p:nvGraphicFramePr>
          <p:cNvPr id="11270" name="Object 6"/>
          <p:cNvGraphicFramePr/>
          <p:nvPr>
            <p:custDataLst>
              <p:tags r:id="rId4"/>
            </p:custDataLst>
          </p:nvPr>
        </p:nvGraphicFramePr>
        <p:xfrm>
          <a:off x="2628900" y="1524000"/>
          <a:ext cx="3921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335915" imgH="335915" progId="Equation.3">
                  <p:embed/>
                </p:oleObj>
              </mc:Choice>
              <mc:Fallback>
                <p:oleObj name="Equation" r:id="rId48" imgW="335915" imgH="33591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1524000"/>
                        <a:ext cx="3921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Line 7"/>
          <p:cNvSpPr>
            <a:spLocks noChangeAspect="1" noChangeShapeType="1"/>
          </p:cNvSpPr>
          <p:nvPr>
            <p:custDataLst>
              <p:tags r:id="rId5"/>
            </p:custDataLst>
          </p:nvPr>
        </p:nvSpPr>
        <p:spPr bwMode="auto">
          <a:xfrm>
            <a:off x="3200400" y="1711325"/>
            <a:ext cx="1066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72" name="Object 8"/>
          <p:cNvGraphicFramePr/>
          <p:nvPr>
            <p:custDataLst>
              <p:tags r:id="rId6"/>
            </p:custDataLst>
          </p:nvPr>
        </p:nvGraphicFramePr>
        <p:xfrm>
          <a:off x="4457700" y="1541463"/>
          <a:ext cx="4429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380365" imgH="302895" progId="Equation.3">
                  <p:embed/>
                </p:oleObj>
              </mc:Choice>
              <mc:Fallback>
                <p:oleObj name="Equation" r:id="rId50" imgW="380365" imgH="30289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1541463"/>
                        <a:ext cx="4429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5181600" y="1711325"/>
            <a:ext cx="1143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74" name="Object 10"/>
          <p:cNvGraphicFramePr/>
          <p:nvPr>
            <p:custDataLst>
              <p:tags r:id="rId8"/>
            </p:custDataLst>
          </p:nvPr>
        </p:nvGraphicFramePr>
        <p:xfrm>
          <a:off x="6527800" y="1465263"/>
          <a:ext cx="12446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1074420" imgH="501015" progId="Equation.3">
                  <p:embed/>
                </p:oleObj>
              </mc:Choice>
              <mc:Fallback>
                <p:oleObj name="Equation" r:id="rId52" imgW="1074420" imgH="50101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1465263"/>
                        <a:ext cx="12446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 Box 1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79463" y="2157413"/>
            <a:ext cx="1887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磁    场：</a:t>
            </a:r>
          </a:p>
        </p:txBody>
      </p:sp>
      <p:sp>
        <p:nvSpPr>
          <p:cNvPr id="11276" name="Text Box 1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133600" y="21590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取</a:t>
            </a:r>
          </a:p>
        </p:txBody>
      </p:sp>
      <p:graphicFrame>
        <p:nvGraphicFramePr>
          <p:cNvPr id="11277" name="Object 13"/>
          <p:cNvGraphicFramePr/>
          <p:nvPr>
            <p:custDataLst>
              <p:tags r:id="rId11"/>
            </p:custDataLst>
          </p:nvPr>
        </p:nvGraphicFramePr>
        <p:xfrm>
          <a:off x="2616200" y="2168525"/>
          <a:ext cx="520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446405" imgH="313690" progId="Equation.3">
                  <p:embed/>
                </p:oleObj>
              </mc:Choice>
              <mc:Fallback>
                <p:oleObj name="Equation" r:id="rId54" imgW="446405" imgH="31369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168525"/>
                        <a:ext cx="5207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8" name="Line 14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276600" y="2397125"/>
            <a:ext cx="1066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79" name="Object 15"/>
          <p:cNvGraphicFramePr/>
          <p:nvPr>
            <p:custDataLst>
              <p:tags r:id="rId13"/>
            </p:custDataLst>
          </p:nvPr>
        </p:nvGraphicFramePr>
        <p:xfrm>
          <a:off x="4546600" y="2168525"/>
          <a:ext cx="431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368935" imgH="302895" progId="Equation.3">
                  <p:embed/>
                </p:oleObj>
              </mc:Choice>
              <mc:Fallback>
                <p:oleObj name="Equation" r:id="rId56" imgW="368935" imgH="30289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2168525"/>
                        <a:ext cx="431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0" name="Line 1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5181600" y="2397125"/>
            <a:ext cx="1143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81" name="Object 17"/>
          <p:cNvGraphicFramePr/>
          <p:nvPr>
            <p:custDataLst>
              <p:tags r:id="rId15"/>
            </p:custDataLst>
          </p:nvPr>
        </p:nvGraphicFramePr>
        <p:xfrm>
          <a:off x="6553200" y="2117725"/>
          <a:ext cx="1231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8" imgW="1062990" imgH="501015" progId="Equation.3">
                  <p:embed/>
                </p:oleObj>
              </mc:Choice>
              <mc:Fallback>
                <p:oleObj name="Equation" r:id="rId58" imgW="1062990" imgH="501015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117725"/>
                        <a:ext cx="12319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Text Box 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01345" y="2993390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例如：</a:t>
            </a:r>
          </a:p>
        </p:txBody>
      </p:sp>
      <p:grpSp>
        <p:nvGrpSpPr>
          <p:cNvPr id="12291" name="Group 3"/>
          <p:cNvGrpSpPr/>
          <p:nvPr/>
        </p:nvGrpSpPr>
        <p:grpSpPr bwMode="auto">
          <a:xfrm>
            <a:off x="1669733" y="3644265"/>
            <a:ext cx="1636712" cy="1077913"/>
            <a:chOff x="631" y="1392"/>
            <a:chExt cx="1031" cy="775"/>
          </a:xfrm>
        </p:grpSpPr>
        <p:sp>
          <p:nvSpPr>
            <p:cNvPr id="12292" name="Line 4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945" y="2064"/>
              <a:ext cx="336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293" name="Object 5"/>
            <p:cNvGraphicFramePr>
              <a:graphicFrameLocks noChangeAspect="1"/>
            </p:cNvGraphicFramePr>
            <p:nvPr>
              <p:custDataLst>
                <p:tags r:id="rId44"/>
              </p:custDataLst>
            </p:nvPr>
          </p:nvGraphicFramePr>
          <p:xfrm>
            <a:off x="1333" y="1935"/>
            <a:ext cx="32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0" imgW="446405" imgH="313690" progId="Equation.3">
                    <p:embed/>
                  </p:oleObj>
                </mc:Choice>
                <mc:Fallback>
                  <p:oleObj name="Equation" r:id="rId60" imgW="446405" imgH="31369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3" y="1935"/>
                          <a:ext cx="32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294" name="Group 6"/>
            <p:cNvGrpSpPr/>
            <p:nvPr/>
          </p:nvGrpSpPr>
          <p:grpSpPr bwMode="auto">
            <a:xfrm>
              <a:off x="631" y="1392"/>
              <a:ext cx="329" cy="329"/>
              <a:chOff x="1303" y="26"/>
              <a:chExt cx="329" cy="329"/>
            </a:xfrm>
          </p:grpSpPr>
          <p:sp>
            <p:nvSpPr>
              <p:cNvPr id="12295" name="Oval 7"/>
              <p:cNvSpPr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584" y="19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96" name="Text Box 8"/>
              <p:cNvSpPr txBox="1"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303" y="26"/>
                <a:ext cx="233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 i="1">
                    <a:latin typeface="Times New Roman" panose="02020503050405090304" charset="0"/>
                  </a:rPr>
                  <a:t>P</a:t>
                </a:r>
              </a:p>
            </p:txBody>
          </p:sp>
        </p:grpSp>
      </p:grpSp>
      <p:grpSp>
        <p:nvGrpSpPr>
          <p:cNvPr id="12297" name="Group 9"/>
          <p:cNvGrpSpPr/>
          <p:nvPr/>
        </p:nvGrpSpPr>
        <p:grpSpPr bwMode="auto">
          <a:xfrm>
            <a:off x="4830445" y="3256915"/>
            <a:ext cx="979488" cy="1565275"/>
            <a:chOff x="2880" y="1222"/>
            <a:chExt cx="617" cy="986"/>
          </a:xfrm>
        </p:grpSpPr>
        <p:grpSp>
          <p:nvGrpSpPr>
            <p:cNvPr id="12298" name="Group 10"/>
            <p:cNvGrpSpPr/>
            <p:nvPr/>
          </p:nvGrpSpPr>
          <p:grpSpPr bwMode="auto">
            <a:xfrm>
              <a:off x="2880" y="1584"/>
              <a:ext cx="240" cy="240"/>
              <a:chOff x="2592" y="1488"/>
              <a:chExt cx="240" cy="240"/>
            </a:xfrm>
          </p:grpSpPr>
          <p:sp>
            <p:nvSpPr>
              <p:cNvPr id="12299" name="Oval 11"/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592" y="1488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2300" name="Group 12"/>
              <p:cNvGrpSpPr/>
              <p:nvPr/>
            </p:nvGrpSpPr>
            <p:grpSpPr bwMode="auto">
              <a:xfrm>
                <a:off x="2652" y="1562"/>
                <a:ext cx="125" cy="120"/>
                <a:chOff x="2352" y="2027"/>
                <a:chExt cx="100" cy="96"/>
              </a:xfrm>
            </p:grpSpPr>
            <p:sp>
              <p:nvSpPr>
                <p:cNvPr id="12301" name="Line 13"/>
                <p:cNvSpPr>
                  <a:spLocks noChangeShapeType="1"/>
                </p:cNvSpPr>
                <p:nvPr>
                  <p:custDataLst>
                    <p:tags r:id="rId41"/>
                  </p:custDataLst>
                </p:nvPr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02" name="Line 14"/>
                <p:cNvSpPr>
                  <a:spLocks noChangeShapeType="1"/>
                </p:cNvSpPr>
                <p:nvPr>
                  <p:custDataLst>
                    <p:tags r:id="rId42"/>
                  </p:custDataLst>
                </p:nvPr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12303" name="Object 15"/>
            <p:cNvGraphicFramePr>
              <a:graphicFrameLocks noChangeAspect="1"/>
            </p:cNvGraphicFramePr>
            <p:nvPr>
              <p:custDataLst>
                <p:tags r:id="rId37"/>
              </p:custDataLst>
            </p:nvPr>
          </p:nvGraphicFramePr>
          <p:xfrm>
            <a:off x="3168" y="1584"/>
            <a:ext cx="32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2" imgW="446405" imgH="313690" progId="Equation.3">
                    <p:embed/>
                  </p:oleObj>
                </mc:Choice>
                <mc:Fallback>
                  <p:oleObj name="Equation" r:id="rId62" imgW="446405" imgH="31369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584"/>
                          <a:ext cx="32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4" name="Oval 16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969" y="122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05" name="Oval 17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969" y="216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306" name="Group 18"/>
          <p:cNvGrpSpPr/>
          <p:nvPr/>
        </p:nvGrpSpPr>
        <p:grpSpPr bwMode="auto">
          <a:xfrm>
            <a:off x="6957695" y="3942715"/>
            <a:ext cx="1454150" cy="544513"/>
            <a:chOff x="4412" y="1654"/>
            <a:chExt cx="916" cy="343"/>
          </a:xfrm>
        </p:grpSpPr>
        <p:sp>
          <p:nvSpPr>
            <p:cNvPr id="12307" name="Line 19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464" y="1680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308" name="Object 20"/>
            <p:cNvGraphicFramePr>
              <a:graphicFrameLocks noChangeAspect="1"/>
            </p:cNvGraphicFramePr>
            <p:nvPr>
              <p:custDataLst>
                <p:tags r:id="rId35"/>
              </p:custDataLst>
            </p:nvPr>
          </p:nvGraphicFramePr>
          <p:xfrm>
            <a:off x="4412" y="1765"/>
            <a:ext cx="32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4" imgW="446405" imgH="313690" progId="Equation.3">
                    <p:embed/>
                  </p:oleObj>
                </mc:Choice>
                <mc:Fallback>
                  <p:oleObj name="Equation" r:id="rId64" imgW="446405" imgH="31369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2" y="1765"/>
                          <a:ext cx="32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9" name="Oval 21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5280" y="165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310" name="Line 22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2157095" y="3907790"/>
            <a:ext cx="0" cy="685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11" name="Object 23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623695" y="406019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6" imgW="104775" imgH="127000" progId="Equation.3">
                  <p:embed/>
                </p:oleObj>
              </mc:Choice>
              <mc:Fallback>
                <p:oleObj name="Equation" r:id="rId66" imgW="104775" imgH="1270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695" y="4060190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12" name="Group 24"/>
          <p:cNvGrpSpPr/>
          <p:nvPr/>
        </p:nvGrpSpPr>
        <p:grpSpPr bwMode="auto">
          <a:xfrm>
            <a:off x="2309495" y="3679190"/>
            <a:ext cx="381000" cy="381000"/>
            <a:chOff x="1484" y="672"/>
            <a:chExt cx="240" cy="240"/>
          </a:xfrm>
        </p:grpSpPr>
        <p:sp>
          <p:nvSpPr>
            <p:cNvPr id="12313" name="Oval 25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484" y="672"/>
              <a:ext cx="240" cy="240"/>
            </a:xfrm>
            <a:prstGeom prst="ellipse">
              <a:avLst/>
            </a:prstGeom>
            <a:noFill/>
            <a:ln w="19050">
              <a:solidFill>
                <a:srgbClr val="FF33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4" name="Oval 26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576" y="773"/>
              <a:ext cx="47" cy="47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rgbClr val="FF3399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2315" name="Object 27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2690495" y="3602990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8" imgW="127000" imgH="160020" progId="Equation.3">
                  <p:embed/>
                </p:oleObj>
              </mc:Choice>
              <mc:Fallback>
                <p:oleObj name="Equation" r:id="rId68" imgW="127000" imgH="16002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495" y="3602990"/>
                        <a:ext cx="381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6" name="Line 2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V="1">
            <a:off x="5009833" y="3336290"/>
            <a:ext cx="0" cy="4921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17" name="Object 29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4525645" y="337439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0" imgW="104775" imgH="127000" progId="Equation.3">
                  <p:embed/>
                </p:oleObj>
              </mc:Choice>
              <mc:Fallback>
                <p:oleObj name="Equation" r:id="rId70" imgW="104775" imgH="127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645" y="3374390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8" name="Line 30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5049520" y="3298190"/>
            <a:ext cx="533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19" name="Object 31"/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5668645" y="3069590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2" imgW="127000" imgH="160020" progId="Equation.3">
                  <p:embed/>
                </p:oleObj>
              </mc:Choice>
              <mc:Fallback>
                <p:oleObj name="Equation" r:id="rId72" imgW="127000" imgH="16002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8645" y="3069590"/>
                        <a:ext cx="381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0" name="Line 32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5014595" y="4212590"/>
            <a:ext cx="0" cy="533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21" name="Object 33"/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5135245" y="421259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4" imgW="104775" imgH="127000" progId="Equation.3">
                  <p:embed/>
                </p:oleObj>
              </mc:Choice>
              <mc:Fallback>
                <p:oleObj name="Equation" r:id="rId74" imgW="104775" imgH="1270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245" y="4212590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2" name="Line 34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H="1">
            <a:off x="4449445" y="4772978"/>
            <a:ext cx="533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23" name="Object 35"/>
          <p:cNvGraphicFramePr>
            <a:graphicFrameLocks noChangeAspect="1"/>
          </p:cNvGraphicFramePr>
          <p:nvPr>
            <p:custDataLst>
              <p:tags r:id="rId27"/>
            </p:custDataLst>
          </p:nvPr>
        </p:nvGraphicFramePr>
        <p:xfrm>
          <a:off x="3992245" y="4517390"/>
          <a:ext cx="381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6" imgW="127000" imgH="160020" progId="Equation.3">
                  <p:embed/>
                </p:oleObj>
              </mc:Choice>
              <mc:Fallback>
                <p:oleObj name="Equation" r:id="rId76" imgW="127000" imgH="16002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245" y="4517390"/>
                        <a:ext cx="381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4" name="Line 36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7573645" y="3983990"/>
            <a:ext cx="7620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25" name="Object 37"/>
          <p:cNvGraphicFramePr>
            <a:graphicFrameLocks noChangeAspect="1"/>
          </p:cNvGraphicFramePr>
          <p:nvPr>
            <p:custDataLst>
              <p:tags r:id="rId29"/>
            </p:custDataLst>
          </p:nvPr>
        </p:nvGraphicFramePr>
        <p:xfrm>
          <a:off x="7726045" y="4060190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8" imgW="104775" imgH="127000" progId="Equation.3">
                  <p:embed/>
                </p:oleObj>
              </mc:Choice>
              <mc:Fallback>
                <p:oleObj name="Equation" r:id="rId78" imgW="104775" imgH="1270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6045" y="4060190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26" name="Object 38"/>
          <p:cNvGraphicFramePr>
            <a:graphicFrameLocks noChangeAspect="1"/>
          </p:cNvGraphicFramePr>
          <p:nvPr>
            <p:custDataLst>
              <p:tags r:id="rId30"/>
            </p:custDataLst>
          </p:nvPr>
        </p:nvGraphicFramePr>
        <p:xfrm>
          <a:off x="7262495" y="3449003"/>
          <a:ext cx="8620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0" imgW="325120" imgH="148590" progId="Equation.3">
                  <p:embed/>
                </p:oleObj>
              </mc:Choice>
              <mc:Fallback>
                <p:oleObj name="Equation" r:id="rId80" imgW="325120" imgH="14859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2495" y="3449003"/>
                        <a:ext cx="862013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8"/>
          <p:cNvGraphicFramePr/>
          <p:nvPr>
            <p:custDataLst>
              <p:tags r:id="rId31"/>
            </p:custDataLst>
          </p:nvPr>
        </p:nvGraphicFramePr>
        <p:xfrm>
          <a:off x="9157970" y="3212465"/>
          <a:ext cx="227171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2" imgW="1966595" imgH="732790" progId="Equation.3">
                  <p:embed/>
                </p:oleObj>
              </mc:Choice>
              <mc:Fallback>
                <p:oleObj name="Equation" r:id="rId82" imgW="1966595" imgH="73279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7970" y="3212465"/>
                        <a:ext cx="2271713" cy="8477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6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5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2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ldLvl="0" animBg="1" autoUpdateAnimBg="0"/>
      <p:bldP spid="11269" grpId="0" bldLvl="0" animBg="1" autoUpdateAnimBg="0"/>
      <p:bldP spid="11271" grpId="0" bldLvl="0" animBg="1"/>
      <p:bldP spid="11273" grpId="0" bldLvl="0" animBg="1"/>
      <p:bldP spid="11275" grpId="0" bldLvl="0" animBg="1" autoUpdateAnimBg="0"/>
      <p:bldP spid="11276" grpId="0" bldLvl="0" animBg="1" autoUpdateAnimBg="0"/>
      <p:bldP spid="11278" grpId="0" bldLvl="0" animBg="1"/>
      <p:bldP spid="11280" grpId="0" bldLvl="0" animBg="1"/>
      <p:bldP spid="12290" grpId="0" bldLvl="0" animBg="1" autoUpdateAnimBg="0"/>
      <p:bldP spid="12310" grpId="0" bldLvl="0" animBg="1"/>
      <p:bldP spid="12316" grpId="0" bldLvl="0" animBg="1"/>
      <p:bldP spid="12318" grpId="0" bldLvl="0" animBg="1"/>
      <p:bldP spid="12320" grpId="0" bldLvl="0" animBg="1"/>
      <p:bldP spid="12322" grpId="0" bldLvl="0" animBg="1"/>
      <p:bldP spid="1232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" name="Text Box 4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1313" y="935355"/>
            <a:ext cx="3198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latin typeface="Times New Roman" panose="02020503050405090304" charset="0"/>
              </a:rPr>
              <a:t>1. </a:t>
            </a:r>
            <a:r>
              <a:rPr kumimoji="1" lang="zh-CN" altLang="en-US" sz="2400" b="1" dirty="0">
                <a:latin typeface="宋体" pitchFamily="2" charset="-122"/>
              </a:rPr>
              <a:t>载流直导线的磁场</a:t>
            </a:r>
          </a:p>
        </p:txBody>
      </p:sp>
      <p:sp>
        <p:nvSpPr>
          <p:cNvPr id="12329" name="Rectangle 4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346825" y="1240155"/>
            <a:ext cx="152400" cy="2743200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C4894E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CC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0" name="Text Box 4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00750" y="154971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i="1">
                <a:solidFill>
                  <a:srgbClr val="FF0000"/>
                </a:solidFill>
                <a:latin typeface="Times New Roman" panose="02020503050405090304" charset="0"/>
              </a:rPr>
              <a:t>I</a:t>
            </a:r>
          </a:p>
        </p:txBody>
      </p:sp>
      <p:grpSp>
        <p:nvGrpSpPr>
          <p:cNvPr id="12331" name="Group 43"/>
          <p:cNvGrpSpPr/>
          <p:nvPr/>
        </p:nvGrpSpPr>
        <p:grpSpPr bwMode="auto">
          <a:xfrm>
            <a:off x="6500813" y="2881630"/>
            <a:ext cx="1143000" cy="519112"/>
            <a:chOff x="4320" y="3161"/>
            <a:chExt cx="720" cy="327"/>
          </a:xfrm>
        </p:grpSpPr>
        <p:sp>
          <p:nvSpPr>
            <p:cNvPr id="12332" name="Line 44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>
              <a:off x="4320" y="3434"/>
              <a:ext cx="720" cy="0"/>
            </a:xfrm>
            <a:prstGeom prst="line">
              <a:avLst/>
            </a:prstGeom>
            <a:noFill/>
            <a:ln w="38100">
              <a:solidFill>
                <a:srgbClr val="443CE4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Text Box 45"/>
            <p:cNvSpPr txBox="1"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406" y="316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 dirty="0">
                  <a:latin typeface="Times New Roman" panose="02020503050405090304" charset="0"/>
                </a:rPr>
                <a:t>a</a:t>
              </a:r>
            </a:p>
          </p:txBody>
        </p:sp>
      </p:grpSp>
      <p:sp>
        <p:nvSpPr>
          <p:cNvPr id="12334" name="Line 4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6423025" y="1397318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5" name="Rectangle 4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46825" y="2580005"/>
            <a:ext cx="152400" cy="228600"/>
          </a:xfrm>
          <a:prstGeom prst="rect">
            <a:avLst/>
          </a:prstGeom>
          <a:gradFill rotWithShape="1">
            <a:gsLst>
              <a:gs pos="0">
                <a:srgbClr val="FF0000">
                  <a:gamma/>
                  <a:shade val="46275"/>
                  <a:invGamma/>
                </a:srgbClr>
              </a:gs>
              <a:gs pos="5000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336" name="Object 48"/>
          <p:cNvGraphicFramePr/>
          <p:nvPr>
            <p:custDataLst>
              <p:tags r:id="rId7"/>
            </p:custDataLst>
          </p:nvPr>
        </p:nvGraphicFramePr>
        <p:xfrm>
          <a:off x="5826670" y="2392283"/>
          <a:ext cx="52228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3" imgW="446405" imgH="313690" progId="Equation.3">
                  <p:embed/>
                </p:oleObj>
              </mc:Choice>
              <mc:Fallback>
                <p:oleObj name="Equation" r:id="rId63" imgW="446405" imgH="313690" progId="Equation.3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670" y="2392283"/>
                        <a:ext cx="52228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37" name="Line 4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6503988" y="2808605"/>
            <a:ext cx="1143000" cy="457200"/>
          </a:xfrm>
          <a:prstGeom prst="line">
            <a:avLst/>
          </a:prstGeom>
          <a:noFill/>
          <a:ln w="38100">
            <a:solidFill>
              <a:srgbClr val="443CE4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38" name="Object 50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6997700" y="2535555"/>
          <a:ext cx="44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5" imgW="104775" imgH="127000" progId="Equation.3">
                  <p:embed/>
                </p:oleObj>
              </mc:Choice>
              <mc:Fallback>
                <p:oleObj name="公式" r:id="rId65" imgW="104775" imgH="1270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700" y="2535555"/>
                        <a:ext cx="44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39" name="Object 5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6637338" y="2248218"/>
          <a:ext cx="3365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7" imgW="104775" imgH="148590" progId="Equation.3">
                  <p:embed/>
                </p:oleObj>
              </mc:Choice>
              <mc:Fallback>
                <p:oleObj name="Equation" r:id="rId67" imgW="104775" imgH="14859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338" y="2248218"/>
                        <a:ext cx="3365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40" name="Group 52"/>
          <p:cNvGrpSpPr/>
          <p:nvPr/>
        </p:nvGrpSpPr>
        <p:grpSpPr bwMode="auto">
          <a:xfrm>
            <a:off x="7600950" y="2803843"/>
            <a:ext cx="381000" cy="381000"/>
            <a:chOff x="4992" y="3216"/>
            <a:chExt cx="240" cy="240"/>
          </a:xfrm>
        </p:grpSpPr>
        <p:sp>
          <p:nvSpPr>
            <p:cNvPr id="12341" name="Oval 53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992" y="3216"/>
              <a:ext cx="240" cy="240"/>
            </a:xfrm>
            <a:prstGeom prst="ellipse">
              <a:avLst/>
            </a:prstGeom>
            <a:noFill/>
            <a:ln w="9525">
              <a:solidFill>
                <a:srgbClr val="FF33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342" name="Group 54"/>
            <p:cNvGrpSpPr/>
            <p:nvPr/>
          </p:nvGrpSpPr>
          <p:grpSpPr bwMode="auto">
            <a:xfrm>
              <a:off x="5052" y="3290"/>
              <a:ext cx="125" cy="120"/>
              <a:chOff x="2352" y="2027"/>
              <a:chExt cx="100" cy="96"/>
            </a:xfrm>
          </p:grpSpPr>
          <p:sp>
            <p:nvSpPr>
              <p:cNvPr id="12343" name="Line 55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 flipH="1">
                <a:off x="2352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3399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44" name="Line 56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356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3399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2345" name="Object 57"/>
          <p:cNvGraphicFramePr/>
          <p:nvPr>
            <p:custDataLst>
              <p:tags r:id="rId11"/>
            </p:custDataLst>
          </p:nvPr>
        </p:nvGraphicFramePr>
        <p:xfrm>
          <a:off x="7677150" y="2359343"/>
          <a:ext cx="280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9" imgW="236855" imgH="292100" progId="Equation.3">
                  <p:embed/>
                </p:oleObj>
              </mc:Choice>
              <mc:Fallback>
                <p:oleObj name="Equation" r:id="rId69" imgW="236855" imgH="292100" progId="Equation.3">
                  <p:embed/>
                  <p:pic>
                    <p:nvPicPr>
                      <p:cNvPr id="0" name="Object 57"/>
                      <p:cNvPicPr>
                        <a:picLocks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2359343"/>
                        <a:ext cx="280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6" name="Text Box 5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5800" y="259111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graphicFrame>
        <p:nvGraphicFramePr>
          <p:cNvPr id="12347" name="Object 59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677988" y="2438718"/>
          <a:ext cx="237331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1" imgW="2054860" imgH="710565" progId="Equation.3">
                  <p:embed/>
                </p:oleObj>
              </mc:Choice>
              <mc:Fallback>
                <p:oleObj name="Equation" r:id="rId71" imgW="2054860" imgH="710565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2438718"/>
                        <a:ext cx="2373312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8" name="Rectangle 6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66750" y="1371918"/>
            <a:ext cx="4876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latin typeface="Times New Roman" panose="02020503050405090304" charset="0"/>
              </a:rPr>
              <a:t>求距离载流直导线为</a:t>
            </a:r>
            <a:r>
              <a:rPr kumimoji="1" lang="en-US" altLang="zh-CN" sz="2400" b="1" i="1" dirty="0">
                <a:latin typeface="Times New Roman" panose="02020503050405090304" charset="0"/>
              </a:rPr>
              <a:t>a </a:t>
            </a:r>
            <a:r>
              <a:rPr kumimoji="1" lang="zh-CN" altLang="en-US" sz="2400" b="1" dirty="0">
                <a:latin typeface="Times New Roman" panose="02020503050405090304" charset="0"/>
              </a:rPr>
              <a:t>处</a:t>
            </a:r>
          </a:p>
          <a:p>
            <a:pPr>
              <a:lnSpc>
                <a:spcPct val="125000"/>
              </a:lnSpc>
            </a:pPr>
            <a:r>
              <a:rPr kumimoji="1" lang="zh-CN" altLang="en-US" sz="2400" b="1" dirty="0">
                <a:latin typeface="Times New Roman" panose="02020503050405090304" charset="0"/>
              </a:rPr>
              <a:t>一点</a:t>
            </a:r>
            <a:r>
              <a:rPr kumimoji="1" lang="en-US" altLang="zh-CN" sz="2400" b="1" i="1" dirty="0">
                <a:latin typeface="Times New Roman" panose="02020503050405090304" charset="0"/>
              </a:rPr>
              <a:t>P </a:t>
            </a:r>
            <a:r>
              <a:rPr kumimoji="1" lang="zh-CN" altLang="en-US" sz="2400" b="1" dirty="0">
                <a:latin typeface="Times New Roman" panose="02020503050405090304" charset="0"/>
              </a:rPr>
              <a:t>的磁感应强度 </a:t>
            </a:r>
          </a:p>
        </p:txBody>
      </p:sp>
      <p:graphicFrame>
        <p:nvGraphicFramePr>
          <p:cNvPr id="12349" name="Object 61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3562350" y="1925955"/>
          <a:ext cx="2778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3" imgW="236855" imgH="292100" progId="Equation.3">
                  <p:embed/>
                </p:oleObj>
              </mc:Choice>
              <mc:Fallback>
                <p:oleObj name="Equation" r:id="rId73" imgW="236855" imgH="29210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1925955"/>
                        <a:ext cx="27781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50" name="Object 62"/>
          <p:cNvGraphicFramePr/>
          <p:nvPr>
            <p:custDataLst>
              <p:tags r:id="rId16"/>
            </p:custDataLst>
          </p:nvPr>
        </p:nvGraphicFramePr>
        <p:xfrm>
          <a:off x="1663700" y="3449955"/>
          <a:ext cx="33655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5" imgW="2914015" imgH="710565" progId="Equation.3">
                  <p:embed/>
                </p:oleObj>
              </mc:Choice>
              <mc:Fallback>
                <p:oleObj name="Equation" r:id="rId75" imgW="2914015" imgH="710565" progId="Equation.3">
                  <p:embed/>
                  <p:pic>
                    <p:nvPicPr>
                      <p:cNvPr id="0" name="Object 62"/>
                      <p:cNvPicPr>
                        <a:picLocks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3449955"/>
                        <a:ext cx="3365500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51" name="Group 63"/>
          <p:cNvGrpSpPr/>
          <p:nvPr/>
        </p:nvGrpSpPr>
        <p:grpSpPr bwMode="auto">
          <a:xfrm>
            <a:off x="7550150" y="3261043"/>
            <a:ext cx="401638" cy="585787"/>
            <a:chOff x="4982" y="3408"/>
            <a:chExt cx="253" cy="369"/>
          </a:xfrm>
        </p:grpSpPr>
        <p:sp>
          <p:nvSpPr>
            <p:cNvPr id="12352" name="Oval 64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5033" y="340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53" name="Text Box 65"/>
            <p:cNvSpPr txBox="1"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4982" y="3450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>
                  <a:latin typeface="Times New Roman" panose="02020503050405090304" charset="0"/>
                </a:rPr>
                <a:t>P</a:t>
              </a:r>
            </a:p>
          </p:txBody>
        </p:sp>
      </p:grpSp>
      <p:sp>
        <p:nvSpPr>
          <p:cNvPr id="12354" name="Arc 66"/>
          <p:cNvSpPr/>
          <p:nvPr>
            <p:custDataLst>
              <p:tags r:id="rId17"/>
            </p:custDataLst>
          </p:nvPr>
        </p:nvSpPr>
        <p:spPr bwMode="auto">
          <a:xfrm rot="13117856">
            <a:off x="6381750" y="2605405"/>
            <a:ext cx="354013" cy="288925"/>
          </a:xfrm>
          <a:custGeom>
            <a:avLst/>
            <a:gdLst>
              <a:gd name="G0" fmla="+- 18803 0 0"/>
              <a:gd name="G1" fmla="+- 0 0 0"/>
              <a:gd name="G2" fmla="+- 21600 0 0"/>
              <a:gd name="T0" fmla="*/ 26431 w 26431"/>
              <a:gd name="T1" fmla="*/ 20208 h 21600"/>
              <a:gd name="T2" fmla="*/ 0 w 26431"/>
              <a:gd name="T3" fmla="*/ 10631 h 21600"/>
              <a:gd name="T4" fmla="*/ 18803 w 26431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31" h="21600" fill="none" extrusionOk="0">
                <a:moveTo>
                  <a:pt x="26431" y="20208"/>
                </a:moveTo>
                <a:cubicBezTo>
                  <a:pt x="23993" y="21128"/>
                  <a:pt x="21408" y="21599"/>
                  <a:pt x="18803" y="21600"/>
                </a:cubicBezTo>
                <a:cubicBezTo>
                  <a:pt x="11016" y="21600"/>
                  <a:pt x="3832" y="17409"/>
                  <a:pt x="0" y="10630"/>
                </a:cubicBezTo>
              </a:path>
              <a:path w="26431" h="21600" stroke="0" extrusionOk="0">
                <a:moveTo>
                  <a:pt x="26431" y="20208"/>
                </a:moveTo>
                <a:cubicBezTo>
                  <a:pt x="23993" y="21128"/>
                  <a:pt x="21408" y="21599"/>
                  <a:pt x="18803" y="21600"/>
                </a:cubicBezTo>
                <a:cubicBezTo>
                  <a:pt x="11016" y="21600"/>
                  <a:pt x="3832" y="17409"/>
                  <a:pt x="0" y="10630"/>
                </a:cubicBezTo>
                <a:lnTo>
                  <a:pt x="18803" y="0"/>
                </a:lnTo>
                <a:close/>
              </a:path>
            </a:pathLst>
          </a:custGeom>
          <a:noFill/>
          <a:ln w="28575">
            <a:solidFill>
              <a:srgbClr val="443CE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TextBox 1"/>
          <p:cNvSpPr txBox="1"/>
          <p:nvPr>
            <p:custDataLst>
              <p:tags r:id="rId18"/>
            </p:custDataLst>
          </p:nvPr>
        </p:nvSpPr>
        <p:spPr>
          <a:xfrm>
            <a:off x="4876800" y="704522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8080"/>
                </a:solidFill>
                <a:latin typeface="+mn-ea"/>
                <a:ea typeface="+mn-ea"/>
              </a:rPr>
              <a:t>设指向里为</a:t>
            </a:r>
            <a:r>
              <a:rPr lang="en-US" altLang="zh-CN" sz="2400" b="1" dirty="0">
                <a:solidFill>
                  <a:srgbClr val="008080"/>
                </a:solidFill>
                <a:latin typeface="+mn-ea"/>
                <a:ea typeface="+mn-ea"/>
              </a:rPr>
              <a:t>z</a:t>
            </a:r>
            <a:r>
              <a:rPr lang="zh-CN" altLang="en-US" sz="2400" b="1" dirty="0">
                <a:solidFill>
                  <a:srgbClr val="008080"/>
                </a:solidFill>
                <a:latin typeface="+mn-ea"/>
                <a:ea typeface="+mn-ea"/>
              </a:rPr>
              <a:t>正向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732334" y="3576955"/>
          <a:ext cx="8461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7" imgW="8839200" imgH="5486400" progId="Equation.3">
                  <p:embed/>
                </p:oleObj>
              </mc:Choice>
              <mc:Fallback>
                <p:oleObj name="公式" r:id="rId77" imgW="8839200" imgH="54864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334" y="3576955"/>
                        <a:ext cx="8461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31"/>
          <p:cNvGrpSpPr/>
          <p:nvPr/>
        </p:nvGrpSpPr>
        <p:grpSpPr bwMode="auto">
          <a:xfrm>
            <a:off x="5954241" y="2802815"/>
            <a:ext cx="466725" cy="517525"/>
            <a:chOff x="3981" y="2061"/>
            <a:chExt cx="294" cy="326"/>
          </a:xfrm>
        </p:grpSpPr>
        <p:sp>
          <p:nvSpPr>
            <p:cNvPr id="70" name="Line 32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094" y="2061"/>
              <a:ext cx="18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33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093" y="2387"/>
              <a:ext cx="18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34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H="1">
              <a:off x="4195" y="2067"/>
              <a:ext cx="6" cy="32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Text Box 35"/>
            <p:cNvSpPr txBox="1"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981" y="2069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i="1">
                  <a:latin typeface="Times New Roman" panose="02020503050405090304" charset="0"/>
                </a:rPr>
                <a:t>l</a:t>
              </a:r>
            </a:p>
          </p:txBody>
        </p:sp>
      </p:grpSp>
      <p:sp>
        <p:nvSpPr>
          <p:cNvPr id="13314" name="Line 2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 flipV="1">
            <a:off x="9140825" y="725488"/>
            <a:ext cx="28575" cy="3254375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15" name="Object 3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9312275" y="3332163"/>
          <a:ext cx="28098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9" imgW="236855" imgH="358140" progId="Equation.3">
                  <p:embed/>
                </p:oleObj>
              </mc:Choice>
              <mc:Fallback>
                <p:oleObj name="公式" r:id="rId79" imgW="236855" imgH="3581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2275" y="3332163"/>
                        <a:ext cx="280988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Line 4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9223375" y="1273175"/>
            <a:ext cx="1185863" cy="2062163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17" name="Object 5"/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9385300" y="965200"/>
          <a:ext cx="3206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1" imgW="269875" imgH="358140" progId="Equation.3">
                  <p:embed/>
                </p:oleObj>
              </mc:Choice>
              <mc:Fallback>
                <p:oleObj name="公式" r:id="rId81" imgW="269875" imgH="3581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5300" y="965200"/>
                        <a:ext cx="3206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6"/>
          <p:cNvGraphicFramePr/>
          <p:nvPr>
            <p:custDataLst>
              <p:tags r:id="rId24"/>
            </p:custDataLst>
          </p:nvPr>
        </p:nvGraphicFramePr>
        <p:xfrm>
          <a:off x="968375" y="4959033"/>
          <a:ext cx="21463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3" imgW="1856105" imgH="358140" progId="Equation.3">
                  <p:embed/>
                </p:oleObj>
              </mc:Choice>
              <mc:Fallback>
                <p:oleObj name="Equation" r:id="rId83" imgW="1856105" imgH="35814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959033"/>
                        <a:ext cx="2146300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7"/>
          <p:cNvGraphicFramePr/>
          <p:nvPr>
            <p:custDataLst>
              <p:tags r:id="rId25"/>
            </p:custDataLst>
          </p:nvPr>
        </p:nvGraphicFramePr>
        <p:xfrm>
          <a:off x="974725" y="6381433"/>
          <a:ext cx="21082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5" imgW="1823085" imgH="335915" progId="Equation.3">
                  <p:embed/>
                </p:oleObj>
              </mc:Choice>
              <mc:Fallback>
                <p:oleObj name="Equation" r:id="rId85" imgW="1823085" imgH="33591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6381433"/>
                        <a:ext cx="2108200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/>
          <p:nvPr>
            <p:custDataLst>
              <p:tags r:id="rId26"/>
            </p:custDataLst>
          </p:nvPr>
        </p:nvGraphicFramePr>
        <p:xfrm>
          <a:off x="993775" y="5681345"/>
          <a:ext cx="3567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7" imgW="3090545" imgH="347345" progId="Equation.3">
                  <p:embed/>
                </p:oleObj>
              </mc:Choice>
              <mc:Fallback>
                <p:oleObj name="Equation" r:id="rId87" imgW="3090545" imgH="34734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5681345"/>
                        <a:ext cx="3567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1" name="Text Box 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31838" y="4502150"/>
            <a:ext cx="3173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根据几何关系</a:t>
            </a:r>
          </a:p>
        </p:txBody>
      </p:sp>
      <p:sp>
        <p:nvSpPr>
          <p:cNvPr id="13322" name="AutoShape 10"/>
          <p:cNvSpPr/>
          <p:nvPr>
            <p:custDataLst>
              <p:tags r:id="rId28"/>
            </p:custDataLst>
          </p:nvPr>
        </p:nvSpPr>
        <p:spPr bwMode="auto">
          <a:xfrm>
            <a:off x="4572000" y="5173345"/>
            <a:ext cx="304800" cy="1447800"/>
          </a:xfrm>
          <a:prstGeom prst="rightBrace">
            <a:avLst>
              <a:gd name="adj1" fmla="val 39583"/>
              <a:gd name="adj2" fmla="val 50000"/>
            </a:avLst>
          </a:prstGeom>
          <a:noFill/>
          <a:ln w="28575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323" name="Object 11"/>
          <p:cNvGraphicFramePr/>
          <p:nvPr>
            <p:custDataLst>
              <p:tags r:id="rId29"/>
            </p:custDataLst>
          </p:nvPr>
        </p:nvGraphicFramePr>
        <p:xfrm>
          <a:off x="5693093" y="5949633"/>
          <a:ext cx="30972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9" imgW="2682875" imgH="710565" progId="Equation.3">
                  <p:embed/>
                </p:oleObj>
              </mc:Choice>
              <mc:Fallback>
                <p:oleObj name="Equation" r:id="rId89" imgW="2682875" imgH="71056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3093" y="5949633"/>
                        <a:ext cx="3097212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Object 12"/>
          <p:cNvGraphicFramePr/>
          <p:nvPr>
            <p:custDataLst>
              <p:tags r:id="rId30"/>
            </p:custDataLst>
          </p:nvPr>
        </p:nvGraphicFramePr>
        <p:xfrm>
          <a:off x="5393055" y="4728845"/>
          <a:ext cx="2794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1" imgW="2418080" imgH="710565" progId="Equation.3">
                  <p:embed/>
                </p:oleObj>
              </mc:Choice>
              <mc:Fallback>
                <p:oleObj name="公式" r:id="rId91" imgW="2418080" imgH="710565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3055" y="4728845"/>
                        <a:ext cx="2794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6" name="Line 14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 flipV="1">
            <a:off x="9205913" y="3324225"/>
            <a:ext cx="1181100" cy="63817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327" name="Group 15"/>
          <p:cNvGrpSpPr/>
          <p:nvPr/>
        </p:nvGrpSpPr>
        <p:grpSpPr bwMode="auto">
          <a:xfrm>
            <a:off x="8535988" y="1239838"/>
            <a:ext cx="2144712" cy="2743200"/>
            <a:chOff x="3933" y="1570"/>
            <a:chExt cx="1351" cy="1728"/>
          </a:xfrm>
        </p:grpSpPr>
        <p:sp>
          <p:nvSpPr>
            <p:cNvPr id="13328" name="Rectangle 16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273" y="1570"/>
              <a:ext cx="96" cy="1728"/>
            </a:xfrm>
            <a:prstGeom prst="rect">
              <a:avLst/>
            </a:prstGeom>
            <a:gradFill rotWithShape="0">
              <a:gsLst>
                <a:gs pos="0">
                  <a:srgbClr val="FFCC99"/>
                </a:gs>
                <a:gs pos="100000">
                  <a:srgbClr val="C4894E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CC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9" name="Text Box 17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55" y="1765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800" b="1" i="1">
                  <a:solidFill>
                    <a:srgbClr val="FF0000"/>
                  </a:solidFill>
                  <a:latin typeface="Times New Roman" panose="02020503050405090304" charset="0"/>
                </a:rPr>
                <a:t>I</a:t>
              </a:r>
            </a:p>
          </p:txBody>
        </p:sp>
        <p:grpSp>
          <p:nvGrpSpPr>
            <p:cNvPr id="13330" name="Group 18"/>
            <p:cNvGrpSpPr/>
            <p:nvPr/>
          </p:nvGrpSpPr>
          <p:grpSpPr bwMode="auto">
            <a:xfrm>
              <a:off x="4370" y="2557"/>
              <a:ext cx="720" cy="327"/>
              <a:chOff x="4320" y="3114"/>
              <a:chExt cx="720" cy="327"/>
            </a:xfrm>
          </p:grpSpPr>
          <p:sp>
            <p:nvSpPr>
              <p:cNvPr id="13331" name="Line 19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320" y="3434"/>
                <a:ext cx="72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2" name="Text Box 20"/>
              <p:cNvSpPr txBox="1"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406" y="3114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800" b="1" i="1">
                    <a:latin typeface="Times New Roman" panose="02020503050405090304" charset="0"/>
                  </a:rPr>
                  <a:t>a</a:t>
                </a:r>
              </a:p>
            </p:txBody>
          </p:sp>
        </p:grpSp>
        <p:sp>
          <p:nvSpPr>
            <p:cNvPr id="13333" name="Line 21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V="1">
              <a:off x="4321" y="1669"/>
              <a:ext cx="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4" name="Rectangle 22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273" y="2414"/>
              <a:ext cx="96" cy="144"/>
            </a:xfrm>
            <a:prstGeom prst="rect">
              <a:avLst/>
            </a:prstGeom>
            <a:gradFill rotWithShape="1">
              <a:gsLst>
                <a:gs pos="0">
                  <a:srgbClr val="FF0000">
                    <a:gamma/>
                    <a:shade val="46275"/>
                    <a:invGamma/>
                  </a:srgbClr>
                </a:gs>
                <a:gs pos="5000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35" name="Object 23"/>
            <p:cNvGraphicFramePr/>
            <p:nvPr>
              <p:custDataLst>
                <p:tags r:id="rId42"/>
              </p:custDataLst>
            </p:nvPr>
          </p:nvGraphicFramePr>
          <p:xfrm>
            <a:off x="3933" y="2313"/>
            <a:ext cx="32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3" imgW="446405" imgH="313690" progId="Equation.3">
                    <p:embed/>
                  </p:oleObj>
                </mc:Choice>
                <mc:Fallback>
                  <p:oleObj name="Equation" r:id="rId93" imgW="446405" imgH="313690" progId="Equation.3">
                    <p:embed/>
                    <p:pic>
                      <p:nvPicPr>
                        <p:cNvPr id="0" name="Object 2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3" y="2313"/>
                          <a:ext cx="329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6" name="Line 24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4372" y="2558"/>
              <a:ext cx="720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337" name="Object 25"/>
            <p:cNvGraphicFramePr>
              <a:graphicFrameLocks noChangeAspect="1"/>
            </p:cNvGraphicFramePr>
            <p:nvPr>
              <p:custDataLst>
                <p:tags r:id="rId44"/>
              </p:custDataLst>
            </p:nvPr>
          </p:nvGraphicFramePr>
          <p:xfrm>
            <a:off x="4683" y="2386"/>
            <a:ext cx="28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5" imgW="104775" imgH="127000" progId="Equation.3">
                    <p:embed/>
                  </p:oleObj>
                </mc:Choice>
                <mc:Fallback>
                  <p:oleObj name="公式" r:id="rId95" imgW="104775" imgH="1270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3" y="2386"/>
                          <a:ext cx="28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8" name="Object 26"/>
            <p:cNvGraphicFramePr>
              <a:graphicFrameLocks noChangeAspect="1"/>
            </p:cNvGraphicFramePr>
            <p:nvPr>
              <p:custDataLst>
                <p:tags r:id="rId45"/>
              </p:custDataLst>
            </p:nvPr>
          </p:nvGraphicFramePr>
          <p:xfrm>
            <a:off x="4456" y="2205"/>
            <a:ext cx="21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7" imgW="104775" imgH="148590" progId="Equation.3">
                    <p:embed/>
                  </p:oleObj>
                </mc:Choice>
                <mc:Fallback>
                  <p:oleObj name="Equation" r:id="rId97" imgW="104775" imgH="14859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6" y="2205"/>
                          <a:ext cx="21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339" name="Group 27"/>
            <p:cNvGrpSpPr/>
            <p:nvPr/>
          </p:nvGrpSpPr>
          <p:grpSpPr bwMode="auto">
            <a:xfrm>
              <a:off x="5031" y="2843"/>
              <a:ext cx="253" cy="369"/>
              <a:chOff x="4982" y="3408"/>
              <a:chExt cx="253" cy="369"/>
            </a:xfrm>
          </p:grpSpPr>
          <p:sp>
            <p:nvSpPr>
              <p:cNvPr id="13340" name="Oval 28"/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5033" y="340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41" name="Text Box 29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982" y="3450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800" b="1" i="1">
                    <a:latin typeface="Times New Roman" panose="02020503050405090304" charset="0"/>
                  </a:rPr>
                  <a:t>P</a:t>
                </a:r>
              </a:p>
            </p:txBody>
          </p:sp>
        </p:grpSp>
        <p:sp>
          <p:nvSpPr>
            <p:cNvPr id="13342" name="Arc 30"/>
            <p:cNvSpPr/>
            <p:nvPr>
              <p:custDataLst>
                <p:tags r:id="rId46"/>
              </p:custDataLst>
            </p:nvPr>
          </p:nvSpPr>
          <p:spPr bwMode="auto">
            <a:xfrm rot="13117856">
              <a:off x="4295" y="2430"/>
              <a:ext cx="223" cy="182"/>
            </a:xfrm>
            <a:custGeom>
              <a:avLst/>
              <a:gdLst>
                <a:gd name="G0" fmla="+- 18803 0 0"/>
                <a:gd name="G1" fmla="+- 0 0 0"/>
                <a:gd name="G2" fmla="+- 21600 0 0"/>
                <a:gd name="T0" fmla="*/ 26431 w 26431"/>
                <a:gd name="T1" fmla="*/ 20208 h 21600"/>
                <a:gd name="T2" fmla="*/ 0 w 26431"/>
                <a:gd name="T3" fmla="*/ 10631 h 21600"/>
                <a:gd name="T4" fmla="*/ 18803 w 26431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31" h="21600" fill="none" extrusionOk="0">
                  <a:moveTo>
                    <a:pt x="26431" y="20208"/>
                  </a:moveTo>
                  <a:cubicBezTo>
                    <a:pt x="23993" y="21128"/>
                    <a:pt x="21408" y="21599"/>
                    <a:pt x="18803" y="21600"/>
                  </a:cubicBezTo>
                  <a:cubicBezTo>
                    <a:pt x="11016" y="21600"/>
                    <a:pt x="3832" y="17409"/>
                    <a:pt x="0" y="10630"/>
                  </a:cubicBezTo>
                </a:path>
                <a:path w="26431" h="21600" stroke="0" extrusionOk="0">
                  <a:moveTo>
                    <a:pt x="26431" y="20208"/>
                  </a:moveTo>
                  <a:cubicBezTo>
                    <a:pt x="23993" y="21128"/>
                    <a:pt x="21408" y="21599"/>
                    <a:pt x="18803" y="21600"/>
                  </a:cubicBezTo>
                  <a:cubicBezTo>
                    <a:pt x="11016" y="21600"/>
                    <a:pt x="3832" y="17409"/>
                    <a:pt x="0" y="10630"/>
                  </a:cubicBezTo>
                  <a:lnTo>
                    <a:pt x="18803" y="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343" name="Group 31"/>
          <p:cNvGrpSpPr/>
          <p:nvPr/>
        </p:nvGrpSpPr>
        <p:grpSpPr bwMode="auto">
          <a:xfrm>
            <a:off x="8612188" y="2814638"/>
            <a:ext cx="466725" cy="517525"/>
            <a:chOff x="3981" y="2061"/>
            <a:chExt cx="294" cy="326"/>
          </a:xfrm>
        </p:grpSpPr>
        <p:sp>
          <p:nvSpPr>
            <p:cNvPr id="13344" name="Line 32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094" y="2061"/>
              <a:ext cx="18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Line 33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4093" y="2387"/>
              <a:ext cx="18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Line 34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H="1">
              <a:off x="4195" y="2067"/>
              <a:ext cx="6" cy="32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Text Box 35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3981" y="2069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i="1">
                  <a:latin typeface="Times New Roman" panose="02020503050405090304" charset="0"/>
                </a:rPr>
                <a:t>l</a:t>
              </a:r>
            </a:p>
          </p:txBody>
        </p:sp>
      </p:grpSp>
      <p:sp>
        <p:nvSpPr>
          <p:cNvPr id="13348" name="Arc 36"/>
          <p:cNvSpPr/>
          <p:nvPr>
            <p:custDataLst>
              <p:tags r:id="rId32"/>
            </p:custDataLst>
          </p:nvPr>
        </p:nvSpPr>
        <p:spPr bwMode="auto">
          <a:xfrm rot="10594661">
            <a:off x="9188450" y="3692525"/>
            <a:ext cx="252413" cy="285750"/>
          </a:xfrm>
          <a:custGeom>
            <a:avLst/>
            <a:gdLst>
              <a:gd name="G0" fmla="+- 18803 0 0"/>
              <a:gd name="G1" fmla="+- 0 0 0"/>
              <a:gd name="G2" fmla="+- 21600 0 0"/>
              <a:gd name="T0" fmla="*/ 15676 w 18803"/>
              <a:gd name="T1" fmla="*/ 21372 h 21372"/>
              <a:gd name="T2" fmla="*/ 0 w 18803"/>
              <a:gd name="T3" fmla="*/ 10631 h 21372"/>
              <a:gd name="T4" fmla="*/ 18803 w 18803"/>
              <a:gd name="T5" fmla="*/ 0 h 2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803" h="21372" fill="none" extrusionOk="0">
                <a:moveTo>
                  <a:pt x="15675" y="21372"/>
                </a:moveTo>
                <a:cubicBezTo>
                  <a:pt x="9071" y="20406"/>
                  <a:pt x="3285" y="16441"/>
                  <a:pt x="0" y="10630"/>
                </a:cubicBezTo>
              </a:path>
              <a:path w="18803" h="21372" stroke="0" extrusionOk="0">
                <a:moveTo>
                  <a:pt x="15675" y="21372"/>
                </a:moveTo>
                <a:cubicBezTo>
                  <a:pt x="9071" y="20406"/>
                  <a:pt x="3285" y="16441"/>
                  <a:pt x="0" y="10630"/>
                </a:cubicBezTo>
                <a:lnTo>
                  <a:pt x="18803" y="0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49" name="Arc 37"/>
          <p:cNvSpPr/>
          <p:nvPr>
            <p:custDataLst>
              <p:tags r:id="rId33"/>
            </p:custDataLst>
          </p:nvPr>
        </p:nvSpPr>
        <p:spPr bwMode="auto">
          <a:xfrm rot="13117856">
            <a:off x="9032875" y="1109663"/>
            <a:ext cx="384175" cy="288925"/>
          </a:xfrm>
          <a:custGeom>
            <a:avLst/>
            <a:gdLst>
              <a:gd name="G0" fmla="+- 21047 0 0"/>
              <a:gd name="G1" fmla="+- 0 0 0"/>
              <a:gd name="G2" fmla="+- 21600 0 0"/>
              <a:gd name="T0" fmla="*/ 28675 w 28675"/>
              <a:gd name="T1" fmla="*/ 20208 h 21600"/>
              <a:gd name="T2" fmla="*/ 0 w 28675"/>
              <a:gd name="T3" fmla="*/ 4855 h 21600"/>
              <a:gd name="T4" fmla="*/ 21047 w 28675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675" h="21600" fill="none" extrusionOk="0">
                <a:moveTo>
                  <a:pt x="28675" y="20208"/>
                </a:moveTo>
                <a:cubicBezTo>
                  <a:pt x="26237" y="21128"/>
                  <a:pt x="23652" y="21599"/>
                  <a:pt x="21047" y="21600"/>
                </a:cubicBezTo>
                <a:cubicBezTo>
                  <a:pt x="10988" y="21600"/>
                  <a:pt x="2260" y="14656"/>
                  <a:pt x="-1" y="4855"/>
                </a:cubicBezTo>
              </a:path>
              <a:path w="28675" h="21600" stroke="0" extrusionOk="0">
                <a:moveTo>
                  <a:pt x="28675" y="20208"/>
                </a:moveTo>
                <a:cubicBezTo>
                  <a:pt x="26237" y="21128"/>
                  <a:pt x="23652" y="21599"/>
                  <a:pt x="21047" y="21600"/>
                </a:cubicBezTo>
                <a:cubicBezTo>
                  <a:pt x="10988" y="21600"/>
                  <a:pt x="2260" y="14656"/>
                  <a:pt x="-1" y="4855"/>
                </a:cubicBezTo>
                <a:lnTo>
                  <a:pt x="21047" y="0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0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3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3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bldLvl="0" animBg="1" autoUpdateAnimBg="0"/>
      <p:bldP spid="12329" grpId="0" bldLvl="0" animBg="1"/>
      <p:bldP spid="12330" grpId="0" bldLvl="0" animBg="1" autoUpdateAnimBg="0"/>
      <p:bldP spid="12334" grpId="0" bldLvl="0" animBg="1"/>
      <p:bldP spid="12335" grpId="0" bldLvl="0" animBg="1"/>
      <p:bldP spid="12337" grpId="0" bldLvl="0" animBg="1"/>
      <p:bldP spid="12346" grpId="0" bldLvl="0" animBg="1" autoUpdateAnimBg="0"/>
      <p:bldP spid="12348" grpId="0" bldLvl="0" animBg="1" autoUpdateAnimBg="0"/>
      <p:bldP spid="12354" grpId="0" bldLvl="0" animBg="1"/>
      <p:bldP spid="12354" grpId="1" bldLvl="0" animBg="1"/>
      <p:bldP spid="4" grpId="0"/>
      <p:bldP spid="13314" grpId="0" bldLvl="0" animBg="1"/>
      <p:bldP spid="13316" grpId="0" bldLvl="0" animBg="1"/>
      <p:bldP spid="13321" grpId="0" bldLvl="0" animBg="1" autoUpdateAnimBg="0"/>
      <p:bldP spid="13322" grpId="0" bldLvl="0" animBg="1"/>
      <p:bldP spid="13326" grpId="0" bldLvl="0" animBg="1"/>
      <p:bldP spid="13348" grpId="0" bldLvl="0" animBg="1"/>
      <p:bldP spid="13348" grpId="1" bldLvl="0" animBg="1"/>
      <p:bldP spid="13348" grpId="2" bldLvl="0" animBg="1"/>
      <p:bldP spid="13349" grpId="0" bldLvl="0" animBg="1"/>
      <p:bldP spid="13349" grpId="1" bldLvl="0" animBg="1"/>
      <p:bldP spid="13349" grpId="2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94080" y="1102043"/>
            <a:ext cx="160782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latin typeface="Times New Roman" panose="02020503050405090304" charset="0"/>
              </a:rPr>
              <a:t>库仑定律</a:t>
            </a:r>
          </a:p>
        </p:txBody>
      </p:sp>
      <p:sp>
        <p:nvSpPr>
          <p:cNvPr id="5123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75068" y="1621155"/>
            <a:ext cx="1863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1. </a:t>
            </a:r>
            <a:r>
              <a:rPr kumimoji="1" lang="zh-CN" altLang="en-US" sz="2400" b="1">
                <a:latin typeface="宋体" pitchFamily="2" charset="-122"/>
              </a:rPr>
              <a:t>点电荷</a:t>
            </a:r>
          </a:p>
        </p:txBody>
      </p:sp>
      <p:sp>
        <p:nvSpPr>
          <p:cNvPr id="5124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55130" y="2537143"/>
            <a:ext cx="2584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(</a:t>
            </a:r>
            <a:r>
              <a:rPr kumimoji="1" lang="zh-CN" altLang="en-US" sz="2000" b="1">
                <a:latin typeface="Times New Roman" panose="02020503050405090304" charset="0"/>
                <a:ea typeface="楷体_GB2312" pitchFamily="49" charset="-122"/>
              </a:rPr>
              <a:t>一种理想模型</a:t>
            </a:r>
            <a:r>
              <a:rPr kumimoji="1" lang="en-US" altLang="zh-CN" sz="2400" b="1">
                <a:latin typeface="Times New Roman" panose="02020503050405090304" charset="0"/>
              </a:rPr>
              <a:t>)</a:t>
            </a:r>
          </a:p>
        </p:txBody>
      </p:sp>
      <p:sp>
        <p:nvSpPr>
          <p:cNvPr id="512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90980" y="1979930"/>
            <a:ext cx="8077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pitchFamily="2" charset="-122"/>
              </a:rPr>
              <a:t>当带电体的大小、形状 与带电体间的距离相比可以忽略时</a:t>
            </a:r>
            <a:r>
              <a:rPr kumimoji="1" lang="en-US" altLang="zh-CN" sz="2400" b="1">
                <a:latin typeface="宋体" pitchFamily="2" charset="-122"/>
              </a:rPr>
              <a:t>,</a:t>
            </a:r>
            <a:r>
              <a:rPr kumimoji="1" lang="zh-CN" altLang="en-US" sz="2400" b="1">
                <a:latin typeface="宋体" pitchFamily="2" charset="-122"/>
              </a:rPr>
              <a:t>就可把带电体视为一个带电的几何点。</a:t>
            </a:r>
          </a:p>
        </p:txBody>
      </p:sp>
      <p:sp>
        <p:nvSpPr>
          <p:cNvPr id="5126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81418" y="3068955"/>
            <a:ext cx="3521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2. </a:t>
            </a:r>
            <a:r>
              <a:rPr kumimoji="1" lang="zh-CN" altLang="en-US" sz="2400" b="1">
                <a:latin typeface="宋体" pitchFamily="2" charset="-122"/>
              </a:rPr>
              <a:t>库仑定律</a:t>
            </a:r>
          </a:p>
        </p:txBody>
      </p:sp>
      <p:sp>
        <p:nvSpPr>
          <p:cNvPr id="5127" name="Rectangle 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97330" y="3449955"/>
            <a:ext cx="8364538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pitchFamily="2" charset="-122"/>
              </a:rPr>
              <a:t>处在静止状态的两个点电荷，在真空（空气）中的相互作用力的大小，与每个点电荷的电量成正比，与两个点电荷间距离的平方成反比，作用力的方向沿着两个点电荷的连线。 </a:t>
            </a:r>
          </a:p>
        </p:txBody>
      </p:sp>
      <p:sp>
        <p:nvSpPr>
          <p:cNvPr id="5128" name="Oval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817928" y="6008688"/>
            <a:ext cx="139700" cy="139700"/>
          </a:xfrm>
          <a:prstGeom prst="ellipse">
            <a:avLst/>
          </a:prstGeom>
          <a:solidFill>
            <a:schemeClr val="tx2"/>
          </a:solidFill>
          <a:ln w="12699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9" name="Oval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46128" y="6008688"/>
            <a:ext cx="139700" cy="139700"/>
          </a:xfrm>
          <a:prstGeom prst="ellipse">
            <a:avLst/>
          </a:prstGeom>
          <a:solidFill>
            <a:schemeClr val="tx2"/>
          </a:solidFill>
          <a:ln w="12699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130" name="Object 10"/>
          <p:cNvGraphicFramePr/>
          <p:nvPr>
            <p:custDataLst>
              <p:tags r:id="rId10"/>
            </p:custDataLst>
          </p:nvPr>
        </p:nvGraphicFramePr>
        <p:xfrm>
          <a:off x="5717540" y="5468938"/>
          <a:ext cx="27432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47650" imgH="358140" progId="Equation.3">
                  <p:embed/>
                </p:oleObj>
              </mc:Choice>
              <mc:Fallback>
                <p:oleObj name="Equation" r:id="rId23" imgW="247650" imgH="35814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7540" y="5468938"/>
                        <a:ext cx="27432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"/>
          <p:cNvGraphicFramePr/>
          <p:nvPr>
            <p:custDataLst>
              <p:tags r:id="rId11"/>
            </p:custDataLst>
          </p:nvPr>
        </p:nvGraphicFramePr>
        <p:xfrm>
          <a:off x="8633778" y="5468938"/>
          <a:ext cx="3317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80670" imgH="358140" progId="Equation.3">
                  <p:embed/>
                </p:oleObj>
              </mc:Choice>
              <mc:Fallback>
                <p:oleObj name="Equation" r:id="rId25" imgW="280670" imgH="35814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3778" y="5468938"/>
                        <a:ext cx="3317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32" name="Group 12"/>
          <p:cNvGrpSpPr/>
          <p:nvPr/>
        </p:nvGrpSpPr>
        <p:grpSpPr bwMode="auto">
          <a:xfrm>
            <a:off x="5915978" y="5662613"/>
            <a:ext cx="2971800" cy="415925"/>
            <a:chOff x="3120" y="1178"/>
            <a:chExt cx="1872" cy="262"/>
          </a:xfrm>
        </p:grpSpPr>
        <p:sp>
          <p:nvSpPr>
            <p:cNvPr id="5133" name="Line 13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120" y="1440"/>
              <a:ext cx="187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134" name="Object 14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3996" y="1178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93345" imgH="104775" progId="Equation.3">
                    <p:embed/>
                  </p:oleObj>
                </mc:Choice>
                <mc:Fallback>
                  <p:oleObj name="公式" r:id="rId27" imgW="93345" imgH="10477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6" y="1178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35" name="Object 15"/>
          <p:cNvGraphicFramePr/>
          <p:nvPr>
            <p:custDataLst>
              <p:tags r:id="rId12"/>
            </p:custDataLst>
          </p:nvPr>
        </p:nvGraphicFramePr>
        <p:xfrm>
          <a:off x="6396990" y="6230938"/>
          <a:ext cx="34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92100" imgH="358140" progId="Equation.3">
                  <p:embed/>
                </p:oleObj>
              </mc:Choice>
              <mc:Fallback>
                <p:oleObj name="Equation" r:id="rId29" imgW="292100" imgH="35814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6990" y="6230938"/>
                        <a:ext cx="342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6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915978" y="6075363"/>
            <a:ext cx="757237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137" name="Object 17"/>
          <p:cNvGraphicFramePr/>
          <p:nvPr>
            <p:custDataLst>
              <p:tags r:id="rId14"/>
            </p:custDataLst>
          </p:nvPr>
        </p:nvGraphicFramePr>
        <p:xfrm>
          <a:off x="621983" y="5662930"/>
          <a:ext cx="1652587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426845" imgH="710565" progId="Equation.3">
                  <p:embed/>
                </p:oleObj>
              </mc:Choice>
              <mc:Fallback>
                <p:oleObj name="Equation" r:id="rId31" imgW="1426845" imgH="710565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83" y="5662930"/>
                        <a:ext cx="1652587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18"/>
          <p:cNvGraphicFramePr/>
          <p:nvPr>
            <p:custDataLst>
              <p:tags r:id="rId15"/>
            </p:custDataLst>
          </p:nvPr>
        </p:nvGraphicFramePr>
        <p:xfrm>
          <a:off x="2488248" y="5727700"/>
          <a:ext cx="19923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724025" imgH="710565" progId="Equation.3">
                  <p:embed/>
                </p:oleObj>
              </mc:Choice>
              <mc:Fallback>
                <p:oleObj name="Equation" r:id="rId33" imgW="1724025" imgH="710565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248" y="5727700"/>
                        <a:ext cx="19923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9" name="Line 19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8887778" y="6078538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0" name="Text Box 2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468755" y="4973955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电荷</a:t>
            </a:r>
            <a:r>
              <a:rPr kumimoji="1" lang="en-US" altLang="zh-CN" sz="2400" b="1" i="1">
                <a:latin typeface="Times New Roman" panose="02020503050405090304" charset="0"/>
              </a:rPr>
              <a:t>q</a:t>
            </a:r>
            <a:r>
              <a:rPr kumimoji="1" lang="en-US" altLang="zh-CN" sz="2400" b="1" baseline="-25000">
                <a:latin typeface="Times New Roman" panose="02020503050405090304" charset="0"/>
              </a:rPr>
              <a:t>1 </a:t>
            </a:r>
            <a:r>
              <a:rPr kumimoji="1" lang="zh-CN" altLang="en-US" sz="2400" b="1">
                <a:latin typeface="宋体" pitchFamily="2" charset="-122"/>
              </a:rPr>
              <a:t>对</a:t>
            </a:r>
            <a:r>
              <a:rPr kumimoji="1" lang="en-US" altLang="zh-CN" sz="2400" b="1" i="1">
                <a:latin typeface="Times New Roman" panose="02020503050405090304" charset="0"/>
              </a:rPr>
              <a:t>q</a:t>
            </a:r>
            <a:r>
              <a:rPr kumimoji="1" lang="en-US" altLang="zh-CN" sz="2400" b="1" baseline="-25000">
                <a:latin typeface="Times New Roman" panose="02020503050405090304" charset="0"/>
              </a:rPr>
              <a:t>2 </a:t>
            </a:r>
            <a:r>
              <a:rPr kumimoji="1" lang="zh-CN" altLang="en-US" sz="2400" b="1">
                <a:latin typeface="宋体" pitchFamily="2" charset="-122"/>
              </a:rPr>
              <a:t>的作用力</a:t>
            </a:r>
            <a:r>
              <a:rPr kumimoji="1" lang="en-US" altLang="zh-CN" sz="2400" b="1" i="1">
                <a:latin typeface="Times New Roman" panose="02020503050405090304" charset="0"/>
              </a:rPr>
              <a:t>F</a:t>
            </a:r>
            <a:r>
              <a:rPr kumimoji="1" lang="en-US" altLang="zh-CN" sz="2400" b="1" baseline="-25000">
                <a:latin typeface="Times New Roman" panose="02020503050405090304" charset="0"/>
              </a:rPr>
              <a:t>21</a:t>
            </a:r>
            <a:endParaRPr kumimoji="1" lang="en-US" altLang="zh-CN" sz="2400" b="1">
              <a:latin typeface="Times New Roman" panose="02020503050405090304" charset="0"/>
            </a:endParaRPr>
          </a:p>
        </p:txBody>
      </p:sp>
      <p:graphicFrame>
        <p:nvGraphicFramePr>
          <p:cNvPr id="5141" name="Object 21"/>
          <p:cNvGraphicFramePr/>
          <p:nvPr>
            <p:custDataLst>
              <p:tags r:id="rId18"/>
            </p:custDataLst>
          </p:nvPr>
        </p:nvGraphicFramePr>
        <p:xfrm>
          <a:off x="9068753" y="6183313"/>
          <a:ext cx="44291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380365" imgH="368935" progId="Equation.3">
                  <p:embed/>
                </p:oleObj>
              </mc:Choice>
              <mc:Fallback>
                <p:oleObj name="Equation" r:id="rId35" imgW="380365" imgH="368935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8753" y="6183313"/>
                        <a:ext cx="442912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4" name="Object 20"/>
          <p:cNvGraphicFramePr/>
          <p:nvPr>
            <p:custDataLst>
              <p:tags r:id="rId19"/>
            </p:custDataLst>
          </p:nvPr>
        </p:nvGraphicFramePr>
        <p:xfrm>
          <a:off x="9568180" y="4554538"/>
          <a:ext cx="2349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2032635" imgH="787400" progId="Equation.3">
                  <p:embed/>
                </p:oleObj>
              </mc:Choice>
              <mc:Fallback>
                <p:oleObj name="Equation" r:id="rId37" imgW="2032635" imgH="78740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8180" y="4554538"/>
                        <a:ext cx="2349500" cy="914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bldLvl="0" animBg="1" autoUpdateAnimBg="0"/>
      <p:bldP spid="5124" grpId="0" bldLvl="0" animBg="1" autoUpdateAnimBg="0"/>
      <p:bldP spid="5125" grpId="0" bldLvl="0" animBg="1" autoUpdateAnimBg="0"/>
      <p:bldP spid="5126" grpId="0" bldLvl="0" animBg="1" autoUpdateAnimBg="0"/>
      <p:bldP spid="5127" grpId="0" bldLvl="0" animBg="1" autoUpdateAnimBg="0"/>
      <p:bldP spid="5128" grpId="0" bldLvl="0" animBg="1"/>
      <p:bldP spid="5128" grpId="1" bldLvl="0" animBg="1"/>
      <p:bldP spid="5129" grpId="0" bldLvl="0" animBg="1"/>
      <p:bldP spid="5136" grpId="0" bldLvl="0" animBg="1"/>
      <p:bldP spid="5139" grpId="0" bldLvl="0" animBg="1"/>
      <p:bldP spid="5140" grpId="0" bldLvl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/>
          <p:nvPr/>
        </p:nvGrpSpPr>
        <p:grpSpPr bwMode="auto">
          <a:xfrm>
            <a:off x="7343775" y="534988"/>
            <a:ext cx="146050" cy="3238500"/>
            <a:chOff x="4626" y="337"/>
            <a:chExt cx="92" cy="2040"/>
          </a:xfrm>
        </p:grpSpPr>
        <p:sp>
          <p:nvSpPr>
            <p:cNvPr id="14339" name="Line 3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4626" y="2118"/>
              <a:ext cx="0" cy="25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0" name="Line 4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4718" y="2115"/>
              <a:ext cx="0" cy="25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1" name="Line 5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 flipV="1">
              <a:off x="4626" y="338"/>
              <a:ext cx="0" cy="36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2" name="Line 6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V="1">
              <a:off x="4712" y="337"/>
              <a:ext cx="0" cy="36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43" name="Text Box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4700" y="1828800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无限长直导线</a:t>
            </a:r>
          </a:p>
        </p:txBody>
      </p:sp>
      <p:graphicFrame>
        <p:nvGraphicFramePr>
          <p:cNvPr id="14344" name="Object 8"/>
          <p:cNvGraphicFramePr/>
          <p:nvPr>
            <p:custDataLst>
              <p:tags r:id="rId3"/>
            </p:custDataLst>
          </p:nvPr>
        </p:nvGraphicFramePr>
        <p:xfrm>
          <a:off x="1295400" y="876300"/>
          <a:ext cx="340201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2947035" imgH="710565" progId="Equation.3">
                  <p:embed/>
                </p:oleObj>
              </mc:Choice>
              <mc:Fallback>
                <p:oleObj name="Equation" r:id="rId54" imgW="2947035" imgH="71056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876300"/>
                        <a:ext cx="3402013" cy="8239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5" name="Object 9"/>
          <p:cNvGraphicFramePr/>
          <p:nvPr>
            <p:custDataLst>
              <p:tags r:id="rId4"/>
            </p:custDataLst>
          </p:nvPr>
        </p:nvGraphicFramePr>
        <p:xfrm>
          <a:off x="3430588" y="1881188"/>
          <a:ext cx="9794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842645" imgH="358140" progId="Equation.3">
                  <p:embed/>
                </p:oleObj>
              </mc:Choice>
              <mc:Fallback>
                <p:oleObj name="Equation" r:id="rId56" imgW="842645" imgH="35814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588" y="1881188"/>
                        <a:ext cx="9794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Object 10"/>
          <p:cNvGraphicFramePr/>
          <p:nvPr>
            <p:custDataLst>
              <p:tags r:id="rId5"/>
            </p:custDataLst>
          </p:nvPr>
        </p:nvGraphicFramePr>
        <p:xfrm>
          <a:off x="4854575" y="1881188"/>
          <a:ext cx="10398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8" imgW="897890" imgH="358140" progId="Equation.3">
                  <p:embed/>
                </p:oleObj>
              </mc:Choice>
              <mc:Fallback>
                <p:oleObj name="Equation" r:id="rId58" imgW="897890" imgH="35814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75" y="1881188"/>
                        <a:ext cx="10398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7" name="Object 11"/>
          <p:cNvGraphicFramePr/>
          <p:nvPr>
            <p:custDataLst>
              <p:tags r:id="rId6"/>
            </p:custDataLst>
          </p:nvPr>
        </p:nvGraphicFramePr>
        <p:xfrm>
          <a:off x="1350963" y="2362200"/>
          <a:ext cx="12192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1052195" imgH="710565" progId="Equation.3">
                  <p:embed/>
                </p:oleObj>
              </mc:Choice>
              <mc:Fallback>
                <p:oleObj name="Equation" r:id="rId60" imgW="1052195" imgH="71056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2362200"/>
                        <a:ext cx="1219200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1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162300" y="2544763"/>
            <a:ext cx="3543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  <a:ea typeface="楷体_GB2312" pitchFamily="49" charset="-122"/>
              </a:rPr>
              <a:t>方向：右螺旋法则</a:t>
            </a:r>
          </a:p>
        </p:txBody>
      </p:sp>
      <p:sp>
        <p:nvSpPr>
          <p:cNvPr id="14349" name="Line 13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427913" y="2157413"/>
            <a:ext cx="1219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4350" name="Object 14"/>
          <p:cNvGraphicFramePr/>
          <p:nvPr>
            <p:custDataLst>
              <p:tags r:id="rId9"/>
            </p:custDataLst>
          </p:nvPr>
        </p:nvGraphicFramePr>
        <p:xfrm>
          <a:off x="7948613" y="2286000"/>
          <a:ext cx="2809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236855" imgH="292100" progId="Equation.3">
                  <p:embed/>
                </p:oleObj>
              </mc:Choice>
              <mc:Fallback>
                <p:oleObj name="Equation" r:id="rId62" imgW="236855" imgH="29210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8613" y="2286000"/>
                        <a:ext cx="2809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Text Box 1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60413" y="3311525"/>
            <a:ext cx="4706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任意形状直导线</a:t>
            </a:r>
          </a:p>
        </p:txBody>
      </p:sp>
      <p:grpSp>
        <p:nvGrpSpPr>
          <p:cNvPr id="14352" name="Group 16"/>
          <p:cNvGrpSpPr/>
          <p:nvPr/>
        </p:nvGrpSpPr>
        <p:grpSpPr bwMode="auto">
          <a:xfrm>
            <a:off x="6675438" y="3733800"/>
            <a:ext cx="2076450" cy="2133600"/>
            <a:chOff x="4205" y="2352"/>
            <a:chExt cx="1308" cy="1344"/>
          </a:xfrm>
        </p:grpSpPr>
        <p:sp>
          <p:nvSpPr>
            <p:cNvPr id="14353" name="Rectangle 17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205" y="2592"/>
              <a:ext cx="48" cy="1056"/>
            </a:xfrm>
            <a:prstGeom prst="rect">
              <a:avLst/>
            </a:prstGeom>
            <a:solidFill>
              <a:schemeClr val="hlink"/>
            </a:solidFill>
            <a:ln w="38100">
              <a:solidFill>
                <a:schemeClr val="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4" name="Rectangle 18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 flipV="1">
              <a:off x="4206" y="3648"/>
              <a:ext cx="960" cy="48"/>
            </a:xfrm>
            <a:prstGeom prst="rect">
              <a:avLst/>
            </a:prstGeom>
            <a:solidFill>
              <a:schemeClr val="hlink"/>
            </a:solidFill>
            <a:ln w="38100">
              <a:solidFill>
                <a:schemeClr val="hlink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5" name="Line 19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5177" y="3696"/>
              <a:ext cx="336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6" name="Line 20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5177" y="3648"/>
              <a:ext cx="336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7" name="Line 21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V="1">
              <a:off x="4205" y="2356"/>
              <a:ext cx="0" cy="24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Line 22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4249" y="2352"/>
              <a:ext cx="0" cy="24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359" name="Picture 23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1333500"/>
            <a:ext cx="819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360" name="Group 24"/>
          <p:cNvGrpSpPr/>
          <p:nvPr/>
        </p:nvGrpSpPr>
        <p:grpSpPr bwMode="auto">
          <a:xfrm>
            <a:off x="5410200" y="5114925"/>
            <a:ext cx="1254125" cy="1236663"/>
            <a:chOff x="3374" y="2747"/>
            <a:chExt cx="790" cy="779"/>
          </a:xfrm>
        </p:grpSpPr>
        <p:sp>
          <p:nvSpPr>
            <p:cNvPr id="14361" name="Oval 25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432" y="3194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2" name="Line 26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3504" y="3216"/>
              <a:ext cx="66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3" name="Text Box 27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374" y="2747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i="1">
                  <a:latin typeface="Times New Roman" panose="02020503050405090304" charset="0"/>
                </a:rPr>
                <a:t>P</a:t>
              </a:r>
            </a:p>
          </p:txBody>
        </p:sp>
        <p:sp>
          <p:nvSpPr>
            <p:cNvPr id="14364" name="Text Box 28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679" y="319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i="1">
                  <a:latin typeface="Times New Roman" panose="02020503050405090304" charset="0"/>
                </a:rPr>
                <a:t>a</a:t>
              </a:r>
            </a:p>
          </p:txBody>
        </p:sp>
      </p:grpSp>
      <p:sp>
        <p:nvSpPr>
          <p:cNvPr id="14365" name="Line 29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>
            <a:off x="7116763" y="5832475"/>
            <a:ext cx="6286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6" name="Text Box 30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440613" y="5251450"/>
            <a:ext cx="331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i="1">
                <a:latin typeface="Times New Roman" panose="02020503050405090304" charset="0"/>
              </a:rPr>
              <a:t>I</a:t>
            </a:r>
          </a:p>
        </p:txBody>
      </p:sp>
      <p:sp>
        <p:nvSpPr>
          <p:cNvPr id="14367" name="Line 31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6716713" y="4492625"/>
            <a:ext cx="0" cy="758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8" name="Text Box 32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593013" y="58832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1</a:t>
            </a:r>
          </a:p>
        </p:txBody>
      </p:sp>
      <p:sp>
        <p:nvSpPr>
          <p:cNvPr id="14369" name="Text Box 3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280150" y="45466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2</a:t>
            </a:r>
          </a:p>
        </p:txBody>
      </p:sp>
      <p:graphicFrame>
        <p:nvGraphicFramePr>
          <p:cNvPr id="14370" name="Object 34"/>
          <p:cNvGraphicFramePr/>
          <p:nvPr>
            <p:custDataLst>
              <p:tags r:id="rId17"/>
            </p:custDataLst>
          </p:nvPr>
        </p:nvGraphicFramePr>
        <p:xfrm>
          <a:off x="1298575" y="3962400"/>
          <a:ext cx="8747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5" imgW="754380" imgH="358140" progId="Equation.3">
                  <p:embed/>
                </p:oleObj>
              </mc:Choice>
              <mc:Fallback>
                <p:oleObj name="Equation" r:id="rId65" imgW="754380" imgH="35814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3962400"/>
                        <a:ext cx="8747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1" name="Object 35"/>
          <p:cNvGraphicFramePr/>
          <p:nvPr>
            <p:custDataLst>
              <p:tags r:id="rId18"/>
            </p:custDataLst>
          </p:nvPr>
        </p:nvGraphicFramePr>
        <p:xfrm>
          <a:off x="1258888" y="4606925"/>
          <a:ext cx="40751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7" imgW="3530600" imgH="710565" progId="Equation.3">
                  <p:embed/>
                </p:oleObj>
              </mc:Choice>
              <mc:Fallback>
                <p:oleObj name="Equation" r:id="rId67" imgW="3530600" imgH="710565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606925"/>
                        <a:ext cx="40751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2" name="Object 36"/>
          <p:cNvGraphicFramePr/>
          <p:nvPr>
            <p:custDataLst>
              <p:tags r:id="rId19"/>
            </p:custDataLst>
          </p:nvPr>
        </p:nvGraphicFramePr>
        <p:xfrm>
          <a:off x="1731963" y="5680075"/>
          <a:ext cx="9001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9" imgW="776605" imgH="710565" progId="Equation.3">
                  <p:embed/>
                </p:oleObj>
              </mc:Choice>
              <mc:Fallback>
                <p:oleObj name="Equation" r:id="rId69" imgW="776605" imgH="710565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5680075"/>
                        <a:ext cx="9001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73" name="Group 37"/>
          <p:cNvGrpSpPr/>
          <p:nvPr/>
        </p:nvGrpSpPr>
        <p:grpSpPr bwMode="auto">
          <a:xfrm>
            <a:off x="5411788" y="6019800"/>
            <a:ext cx="381000" cy="381000"/>
            <a:chOff x="3368" y="3312"/>
            <a:chExt cx="240" cy="240"/>
          </a:xfrm>
        </p:grpSpPr>
        <p:sp>
          <p:nvSpPr>
            <p:cNvPr id="14374" name="Oval 3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3368" y="3312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75" name="Oval 39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460" y="3413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4376" name="Object 40"/>
          <p:cNvGraphicFramePr/>
          <p:nvPr>
            <p:custDataLst>
              <p:tags r:id="rId20"/>
            </p:custDataLst>
          </p:nvPr>
        </p:nvGraphicFramePr>
        <p:xfrm>
          <a:off x="5105400" y="6029325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1" imgW="236855" imgH="292100" progId="Equation.3">
                  <p:embed/>
                </p:oleObj>
              </mc:Choice>
              <mc:Fallback>
                <p:oleObj name="Equation" r:id="rId71" imgW="236855" imgH="292100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6029325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7" name="Line 41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>
            <a:off x="5891213" y="5868988"/>
            <a:ext cx="771525" cy="0"/>
          </a:xfrm>
          <a:prstGeom prst="line">
            <a:avLst/>
          </a:prstGeom>
          <a:noFill/>
          <a:ln w="38100">
            <a:solidFill>
              <a:srgbClr val="2F54F1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4378" name="Object 42"/>
          <p:cNvGraphicFramePr/>
          <p:nvPr>
            <p:custDataLst>
              <p:tags r:id="rId22"/>
            </p:custDataLst>
          </p:nvPr>
        </p:nvGraphicFramePr>
        <p:xfrm>
          <a:off x="6019800" y="5419725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3" imgW="181610" imgH="226060" progId="Equation.3">
                  <p:embed/>
                </p:oleObj>
              </mc:Choice>
              <mc:Fallback>
                <p:oleObj name="Equation" r:id="rId73" imgW="181610" imgH="226060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419725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9" name="Rectangle 43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89255" y="876300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  <a:ea typeface="幼圆" pitchFamily="49" charset="-122"/>
              </a:rPr>
              <a:t>讨 论</a:t>
            </a:r>
          </a:p>
        </p:txBody>
      </p:sp>
      <p:grpSp>
        <p:nvGrpSpPr>
          <p:cNvPr id="14381" name="Group 45"/>
          <p:cNvGrpSpPr/>
          <p:nvPr/>
        </p:nvGrpSpPr>
        <p:grpSpPr bwMode="auto">
          <a:xfrm>
            <a:off x="6938963" y="374650"/>
            <a:ext cx="1906587" cy="3362325"/>
            <a:chOff x="4371" y="236"/>
            <a:chExt cx="1201" cy="2118"/>
          </a:xfrm>
        </p:grpSpPr>
        <p:sp>
          <p:nvSpPr>
            <p:cNvPr id="14382" name="Line 46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4670" y="242"/>
              <a:ext cx="0" cy="33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3" name="Rectangle 47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625" y="574"/>
              <a:ext cx="90" cy="1564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2857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84" name="Text Box 48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371" y="236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i="1">
                  <a:solidFill>
                    <a:srgbClr val="0000FF"/>
                  </a:solidFill>
                  <a:latin typeface="Times New Roman" panose="02020503050405090304" charset="0"/>
                </a:rPr>
                <a:t>I</a:t>
              </a:r>
            </a:p>
          </p:txBody>
        </p:sp>
        <p:sp>
          <p:nvSpPr>
            <p:cNvPr id="14385" name="Line 49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4672" y="236"/>
              <a:ext cx="0" cy="2118"/>
            </a:xfrm>
            <a:prstGeom prst="line">
              <a:avLst/>
            </a:prstGeom>
            <a:noFill/>
            <a:ln w="38100">
              <a:solidFill>
                <a:srgbClr val="50CDD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6" name="Line 50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4675" y="555"/>
              <a:ext cx="721" cy="110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7" name="Line 51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4684" y="1654"/>
              <a:ext cx="712" cy="49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388" name="Object 52"/>
            <p:cNvGraphicFramePr>
              <a:graphicFrameLocks noChangeAspect="1"/>
            </p:cNvGraphicFramePr>
            <p:nvPr>
              <p:custDataLst>
                <p:tags r:id="rId31"/>
              </p:custDataLst>
            </p:nvPr>
          </p:nvGraphicFramePr>
          <p:xfrm>
            <a:off x="4719" y="1664"/>
            <a:ext cx="233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5" imgW="137795" imgH="181610" progId="Equation.3">
                    <p:embed/>
                  </p:oleObj>
                </mc:Choice>
                <mc:Fallback>
                  <p:oleObj name="Equation" r:id="rId75" imgW="137795" imgH="18161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9" y="1664"/>
                          <a:ext cx="233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89" name="Object 53"/>
            <p:cNvGraphicFramePr>
              <a:graphicFrameLocks noChangeAspect="1"/>
            </p:cNvGraphicFramePr>
            <p:nvPr>
              <p:custDataLst>
                <p:tags r:id="rId32"/>
              </p:custDataLst>
            </p:nvPr>
          </p:nvGraphicFramePr>
          <p:xfrm>
            <a:off x="4764" y="316"/>
            <a:ext cx="266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7" imgW="137795" imgH="181610" progId="Equation.3">
                    <p:embed/>
                  </p:oleObj>
                </mc:Choice>
                <mc:Fallback>
                  <p:oleObj name="Equation" r:id="rId77" imgW="137795" imgH="181610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4" y="316"/>
                          <a:ext cx="266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90" name="Group 54"/>
            <p:cNvGrpSpPr/>
            <p:nvPr/>
          </p:nvGrpSpPr>
          <p:grpSpPr bwMode="auto">
            <a:xfrm>
              <a:off x="5319" y="1625"/>
              <a:ext cx="253" cy="369"/>
              <a:chOff x="4981" y="3408"/>
              <a:chExt cx="272" cy="373"/>
            </a:xfrm>
          </p:grpSpPr>
          <p:sp>
            <p:nvSpPr>
              <p:cNvPr id="14391" name="Oval 55"/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5033" y="340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92" name="Text Box 56"/>
              <p:cNvSpPr txBox="1"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981" y="3450"/>
                <a:ext cx="272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800" b="1" i="1">
                    <a:latin typeface="Times New Roman" panose="02020503050405090304" charset="0"/>
                  </a:rPr>
                  <a:t>P</a:t>
                </a:r>
              </a:p>
            </p:txBody>
          </p:sp>
        </p:grpSp>
        <p:sp>
          <p:nvSpPr>
            <p:cNvPr id="14393" name="Arc 57"/>
            <p:cNvSpPr/>
            <p:nvPr>
              <p:custDataLst>
                <p:tags r:id="rId33"/>
              </p:custDataLst>
            </p:nvPr>
          </p:nvSpPr>
          <p:spPr bwMode="auto">
            <a:xfrm rot="14673563">
              <a:off x="4676" y="1937"/>
              <a:ext cx="158" cy="176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698 w 18698"/>
                <a:gd name="T1" fmla="*/ 10814 h 20930"/>
                <a:gd name="T2" fmla="*/ 5338 w 18698"/>
                <a:gd name="T3" fmla="*/ 20930 h 20930"/>
                <a:gd name="T4" fmla="*/ 0 w 18698"/>
                <a:gd name="T5" fmla="*/ 0 h 20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98" h="20930" fill="none" extrusionOk="0">
                  <a:moveTo>
                    <a:pt x="18698" y="10814"/>
                  </a:moveTo>
                  <a:cubicBezTo>
                    <a:pt x="15787" y="15846"/>
                    <a:pt x="10971" y="19493"/>
                    <a:pt x="5338" y="20930"/>
                  </a:cubicBezTo>
                </a:path>
                <a:path w="18698" h="20930" stroke="0" extrusionOk="0">
                  <a:moveTo>
                    <a:pt x="18698" y="10814"/>
                  </a:moveTo>
                  <a:cubicBezTo>
                    <a:pt x="15787" y="15846"/>
                    <a:pt x="10971" y="19493"/>
                    <a:pt x="5338" y="2093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66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94" name="Arc 58"/>
            <p:cNvSpPr/>
            <p:nvPr>
              <p:custDataLst>
                <p:tags r:id="rId34"/>
              </p:custDataLst>
            </p:nvPr>
          </p:nvSpPr>
          <p:spPr bwMode="auto">
            <a:xfrm rot="-5055339">
              <a:off x="4578" y="457"/>
              <a:ext cx="218" cy="182"/>
            </a:xfrm>
            <a:custGeom>
              <a:avLst/>
              <a:gdLst>
                <a:gd name="G0" fmla="+- 5905 0 0"/>
                <a:gd name="G1" fmla="+- 0 0 0"/>
                <a:gd name="G2" fmla="+- 21600 0 0"/>
                <a:gd name="T0" fmla="*/ 25726 w 25726"/>
                <a:gd name="T1" fmla="*/ 8584 h 21600"/>
                <a:gd name="T2" fmla="*/ 0 w 25726"/>
                <a:gd name="T3" fmla="*/ 20777 h 21600"/>
                <a:gd name="T4" fmla="*/ 5905 w 25726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726" h="21600" fill="none" extrusionOk="0">
                  <a:moveTo>
                    <a:pt x="25726" y="8584"/>
                  </a:moveTo>
                  <a:cubicBezTo>
                    <a:pt x="22304" y="16485"/>
                    <a:pt x="14515" y="21599"/>
                    <a:pt x="5905" y="21600"/>
                  </a:cubicBezTo>
                  <a:cubicBezTo>
                    <a:pt x="3908" y="21600"/>
                    <a:pt x="1920" y="21323"/>
                    <a:pt x="-1" y="20777"/>
                  </a:cubicBezTo>
                </a:path>
                <a:path w="25726" h="21600" stroke="0" extrusionOk="0">
                  <a:moveTo>
                    <a:pt x="25726" y="8584"/>
                  </a:moveTo>
                  <a:cubicBezTo>
                    <a:pt x="22304" y="16485"/>
                    <a:pt x="14515" y="21599"/>
                    <a:pt x="5905" y="21600"/>
                  </a:cubicBezTo>
                  <a:cubicBezTo>
                    <a:pt x="3908" y="21600"/>
                    <a:pt x="1920" y="21323"/>
                    <a:pt x="-1" y="20777"/>
                  </a:cubicBezTo>
                  <a:lnTo>
                    <a:pt x="5905" y="0"/>
                  </a:lnTo>
                  <a:close/>
                </a:path>
              </a:pathLst>
            </a:custGeom>
            <a:noFill/>
            <a:ln w="28575">
              <a:solidFill>
                <a:srgbClr val="66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395" name="Oval 59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402388" y="1527175"/>
            <a:ext cx="2133600" cy="6096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4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1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4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 bldLvl="0" animBg="1" autoUpdateAnimBg="0"/>
      <p:bldP spid="14348" grpId="0" bldLvl="0" animBg="1" autoUpdateAnimBg="0"/>
      <p:bldP spid="14349" grpId="0" bldLvl="0" animBg="1"/>
      <p:bldP spid="14351" grpId="0" bldLvl="0" animBg="1" autoUpdateAnimBg="0"/>
      <p:bldP spid="14365" grpId="0" bldLvl="0" animBg="1"/>
      <p:bldP spid="14366" grpId="0" bldLvl="0" animBg="1" autoUpdateAnimBg="0"/>
      <p:bldP spid="14367" grpId="0" bldLvl="0" animBg="1"/>
      <p:bldP spid="14368" grpId="0" bldLvl="0" animBg="1" autoUpdateAnimBg="0"/>
      <p:bldP spid="14369" grpId="0" bldLvl="0" animBg="1" autoUpdateAnimBg="0"/>
      <p:bldP spid="14377" grpId="0" bldLvl="0" animBg="1"/>
      <p:bldP spid="14379" grpId="0" bldLvl="0" animBg="1" autoUpdateAnimBg="0"/>
      <p:bldP spid="1439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6" name="Rectangle 6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10605" y="3694113"/>
            <a:ext cx="3455988" cy="2736850"/>
          </a:xfrm>
          <a:prstGeom prst="rect">
            <a:avLst/>
          </a:prstGeom>
          <a:solidFill>
            <a:srgbClr val="0066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7475" name="Rectangle 6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966143" y="454025"/>
            <a:ext cx="3529012" cy="2881313"/>
          </a:xfrm>
          <a:prstGeom prst="rect">
            <a:avLst/>
          </a:prstGeom>
          <a:solidFill>
            <a:srgbClr val="0066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410" name="Group 2"/>
          <p:cNvGrpSpPr/>
          <p:nvPr/>
        </p:nvGrpSpPr>
        <p:grpSpPr bwMode="auto">
          <a:xfrm>
            <a:off x="6551930" y="3775075"/>
            <a:ext cx="2755900" cy="2514600"/>
            <a:chOff x="3748" y="2256"/>
            <a:chExt cx="1736" cy="1584"/>
          </a:xfrm>
        </p:grpSpPr>
        <p:grpSp>
          <p:nvGrpSpPr>
            <p:cNvPr id="17411" name="Group 3"/>
            <p:cNvGrpSpPr/>
            <p:nvPr/>
          </p:nvGrpSpPr>
          <p:grpSpPr bwMode="auto">
            <a:xfrm>
              <a:off x="3748" y="2256"/>
              <a:ext cx="1736" cy="1584"/>
              <a:chOff x="3748" y="2256"/>
              <a:chExt cx="1736" cy="1584"/>
            </a:xfrm>
          </p:grpSpPr>
          <p:sp>
            <p:nvSpPr>
              <p:cNvPr id="17412" name="Text Box 4"/>
              <p:cNvSpPr txBox="1"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3851" y="2736"/>
                <a:ext cx="233" cy="288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>
                    <a:solidFill>
                      <a:srgbClr val="FFFF99"/>
                    </a:solidFill>
                    <a:latin typeface="Times New Roman" panose="02020503050405090304" charset="0"/>
                  </a:rPr>
                  <a:t>P</a:t>
                </a:r>
              </a:p>
            </p:txBody>
          </p:sp>
          <p:sp>
            <p:nvSpPr>
              <p:cNvPr id="17413" name="Text Box 5"/>
              <p:cNvSpPr txBox="1"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5272" y="3108"/>
                <a:ext cx="212" cy="288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i="1">
                    <a:solidFill>
                      <a:srgbClr val="FFFF99"/>
                    </a:solidFill>
                    <a:latin typeface="Times New Roman" panose="02020503050405090304" charset="0"/>
                  </a:rPr>
                  <a:t>x</a:t>
                </a:r>
              </a:p>
            </p:txBody>
          </p:sp>
          <p:sp>
            <p:nvSpPr>
              <p:cNvPr id="17414" name="Line 6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748" y="3072"/>
                <a:ext cx="1680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 flipV="1">
                <a:off x="4084" y="2916"/>
                <a:ext cx="480" cy="144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16" name="Line 8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096" y="3072"/>
                <a:ext cx="480" cy="144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17" name="Line 9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 flipV="1">
                <a:off x="4072" y="2784"/>
                <a:ext cx="960" cy="28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072" y="3072"/>
                <a:ext cx="960" cy="28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19" name="Line 11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 flipV="1">
                <a:off x="4084" y="2640"/>
                <a:ext cx="528" cy="43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20" name="Line 12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 flipV="1">
                <a:off x="4072" y="2292"/>
                <a:ext cx="672" cy="76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21" name="Line 13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 flipV="1">
                <a:off x="4084" y="2400"/>
                <a:ext cx="864" cy="67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22" name="Line 14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072" y="3060"/>
                <a:ext cx="528" cy="43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23" name="Line 15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060" y="3060"/>
                <a:ext cx="864" cy="67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24" name="Line 16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060" y="3060"/>
                <a:ext cx="672" cy="768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25" name="Oval 17"/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564" y="2256"/>
                <a:ext cx="480" cy="1584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426" name="Oval 18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032" y="302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7427" name="Text Box 1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33108" y="650875"/>
            <a:ext cx="3662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2. </a:t>
            </a:r>
            <a:r>
              <a:rPr kumimoji="1" lang="zh-CN" altLang="en-US" sz="2400" b="1">
                <a:latin typeface="宋体" pitchFamily="2" charset="-122"/>
              </a:rPr>
              <a:t>载流圆线圈的磁场</a:t>
            </a:r>
          </a:p>
        </p:txBody>
      </p:sp>
      <p:grpSp>
        <p:nvGrpSpPr>
          <p:cNvPr id="17428" name="Group 20"/>
          <p:cNvGrpSpPr/>
          <p:nvPr/>
        </p:nvGrpSpPr>
        <p:grpSpPr bwMode="auto">
          <a:xfrm>
            <a:off x="6502718" y="876300"/>
            <a:ext cx="793750" cy="1974850"/>
            <a:chOff x="3717" y="430"/>
            <a:chExt cx="500" cy="1244"/>
          </a:xfrm>
        </p:grpSpPr>
        <p:sp>
          <p:nvSpPr>
            <p:cNvPr id="17429" name="Oval 21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717" y="430"/>
              <a:ext cx="500" cy="1244"/>
            </a:xfrm>
            <a:prstGeom prst="ellipse">
              <a:avLst/>
            </a:prstGeom>
            <a:noFill/>
            <a:ln w="76200">
              <a:solidFill>
                <a:srgbClr val="CCFF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0" name="Line 22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V="1">
              <a:off x="3978" y="430"/>
              <a:ext cx="0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1" name="Text Box 23"/>
            <p:cNvSpPr txBox="1"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745" y="62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solidFill>
                    <a:schemeClr val="bg1"/>
                  </a:solidFill>
                  <a:latin typeface="Times New Roman" panose="02020503050405090304" charset="0"/>
                </a:rPr>
                <a:t>R</a:t>
              </a:r>
            </a:p>
          </p:txBody>
        </p:sp>
      </p:grpSp>
      <p:grpSp>
        <p:nvGrpSpPr>
          <p:cNvPr id="17432" name="Group 24"/>
          <p:cNvGrpSpPr/>
          <p:nvPr/>
        </p:nvGrpSpPr>
        <p:grpSpPr bwMode="auto">
          <a:xfrm>
            <a:off x="6766243" y="1866900"/>
            <a:ext cx="2635250" cy="531813"/>
            <a:chOff x="3883" y="1054"/>
            <a:chExt cx="1660" cy="335"/>
          </a:xfrm>
        </p:grpSpPr>
        <p:sp>
          <p:nvSpPr>
            <p:cNvPr id="17433" name="Line 25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3978" y="1054"/>
              <a:ext cx="151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4" name="Text Box 26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5331" y="110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x</a:t>
              </a:r>
            </a:p>
          </p:txBody>
        </p:sp>
        <p:sp>
          <p:nvSpPr>
            <p:cNvPr id="17435" name="Text Box 27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883" y="10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O</a:t>
              </a:r>
            </a:p>
          </p:txBody>
        </p:sp>
      </p:grpSp>
      <p:sp>
        <p:nvSpPr>
          <p:cNvPr id="17436" name="Text Box 2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70330" y="1066800"/>
            <a:ext cx="4794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求轴线上一点 </a:t>
            </a:r>
            <a:r>
              <a:rPr kumimoji="1" lang="en-US" altLang="zh-CN" sz="2400" b="1">
                <a:latin typeface="Times New Roman" panose="02020503050405090304" charset="0"/>
              </a:rPr>
              <a:t>P </a:t>
            </a:r>
            <a:r>
              <a:rPr kumimoji="1" lang="zh-CN" altLang="en-US" sz="2400" b="1">
                <a:latin typeface="Times New Roman" panose="02020503050405090304" charset="0"/>
              </a:rPr>
              <a:t>的磁感应强度</a:t>
            </a:r>
          </a:p>
        </p:txBody>
      </p:sp>
      <p:sp>
        <p:nvSpPr>
          <p:cNvPr id="17437" name="Line 29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>
            <a:off x="6697980" y="838200"/>
            <a:ext cx="222250" cy="152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38" name="Object 30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6088380" y="650875"/>
          <a:ext cx="5572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446405" imgH="313690" progId="Equation.3">
                  <p:embed/>
                </p:oleObj>
              </mc:Choice>
              <mc:Fallback>
                <p:oleObj name="Equation" r:id="rId60" imgW="446405" imgH="31369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380" y="650875"/>
                        <a:ext cx="5572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9" name="Line 3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8398193" y="1330325"/>
            <a:ext cx="415925" cy="53657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40" name="Object 32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8755380" y="879475"/>
          <a:ext cx="42862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368935" imgH="302895" progId="Equation.3">
                  <p:embed/>
                </p:oleObj>
              </mc:Choice>
              <mc:Fallback>
                <p:oleObj name="Equation" r:id="rId62" imgW="368935" imgH="30289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5380" y="879475"/>
                        <a:ext cx="42862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1" name="Object 33"/>
          <p:cNvGraphicFramePr/>
          <p:nvPr>
            <p:custDataLst>
              <p:tags r:id="rId10"/>
            </p:custDataLst>
          </p:nvPr>
        </p:nvGraphicFramePr>
        <p:xfrm>
          <a:off x="1459230" y="1717675"/>
          <a:ext cx="16764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4" imgW="1448435" imgH="710565" progId="Equation.3">
                  <p:embed/>
                </p:oleObj>
              </mc:Choice>
              <mc:Fallback>
                <p:oleObj name="Equation" r:id="rId64" imgW="1448435" imgH="710565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230" y="1717675"/>
                        <a:ext cx="1676400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2" name="Object 34"/>
          <p:cNvGraphicFramePr/>
          <p:nvPr>
            <p:custDataLst>
              <p:tags r:id="rId11"/>
            </p:custDataLst>
          </p:nvPr>
        </p:nvGraphicFramePr>
        <p:xfrm>
          <a:off x="3270568" y="1717675"/>
          <a:ext cx="2068512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6" imgW="1790065" imgH="776605" progId="Equation.3">
                  <p:embed/>
                </p:oleObj>
              </mc:Choice>
              <mc:Fallback>
                <p:oleObj name="Equation" r:id="rId66" imgW="1790065" imgH="776605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568" y="1717675"/>
                        <a:ext cx="2068512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3" name="Line 3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6934518" y="2724150"/>
            <a:ext cx="193675" cy="146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4" name="Line 3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6934518" y="1866900"/>
            <a:ext cx="1463675" cy="98425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45" name="Line 3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8398193" y="1866900"/>
            <a:ext cx="415925" cy="457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46" name="Object 38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8679180" y="2327275"/>
          <a:ext cx="503238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8" imgW="434975" imgH="302895" progId="Equation.3">
                  <p:embed/>
                </p:oleObj>
              </mc:Choice>
              <mc:Fallback>
                <p:oleObj name="Equation" r:id="rId68" imgW="434975" imgH="302895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9180" y="2327275"/>
                        <a:ext cx="503238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7" name="Text Box 3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392555" y="2759075"/>
            <a:ext cx="286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503050405090304" charset="0"/>
              </a:rPr>
              <a:t>根据对称性</a:t>
            </a:r>
          </a:p>
        </p:txBody>
      </p:sp>
      <p:graphicFrame>
        <p:nvGraphicFramePr>
          <p:cNvPr id="17448" name="Object 40"/>
          <p:cNvGraphicFramePr/>
          <p:nvPr>
            <p:custDataLst>
              <p:tags r:id="rId17"/>
            </p:custDataLst>
          </p:nvPr>
        </p:nvGraphicFramePr>
        <p:xfrm>
          <a:off x="3589655" y="2830513"/>
          <a:ext cx="9636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0" imgW="831850" imgH="358140" progId="Equation.3">
                  <p:embed/>
                </p:oleObj>
              </mc:Choice>
              <mc:Fallback>
                <p:oleObj name="Equation" r:id="rId70" imgW="831850" imgH="358140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655" y="2830513"/>
                        <a:ext cx="963613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9" name="Object 41"/>
          <p:cNvGraphicFramePr/>
          <p:nvPr>
            <p:custDataLst>
              <p:tags r:id="rId18"/>
            </p:custDataLst>
          </p:nvPr>
        </p:nvGraphicFramePr>
        <p:xfrm>
          <a:off x="1830705" y="3806825"/>
          <a:ext cx="38481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2" imgW="3332480" imgH="710565" progId="Equation.3">
                  <p:embed/>
                </p:oleObj>
              </mc:Choice>
              <mc:Fallback>
                <p:oleObj name="Equation" r:id="rId72" imgW="3332480" imgH="710565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705" y="3806825"/>
                        <a:ext cx="3848100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50" name="Object 42"/>
          <p:cNvGraphicFramePr/>
          <p:nvPr>
            <p:custDataLst>
              <p:tags r:id="rId19"/>
            </p:custDataLst>
          </p:nvPr>
        </p:nvGraphicFramePr>
        <p:xfrm>
          <a:off x="1502093" y="3335338"/>
          <a:ext cx="1346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4" imgW="1162050" imgH="501015" progId="Equation.3">
                  <p:embed/>
                </p:oleObj>
              </mc:Choice>
              <mc:Fallback>
                <p:oleObj name="Equation" r:id="rId74" imgW="1162050" imgH="501015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093" y="3335338"/>
                        <a:ext cx="1346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51" name="Group 43"/>
          <p:cNvGrpSpPr/>
          <p:nvPr/>
        </p:nvGrpSpPr>
        <p:grpSpPr bwMode="auto">
          <a:xfrm>
            <a:off x="8556943" y="1362075"/>
            <a:ext cx="547687" cy="527050"/>
            <a:chOff x="5011" y="736"/>
            <a:chExt cx="345" cy="332"/>
          </a:xfrm>
        </p:grpSpPr>
        <p:sp>
          <p:nvSpPr>
            <p:cNvPr id="17452" name="Freeform 44"/>
            <p:cNvSpPr/>
            <p:nvPr>
              <p:custDataLst>
                <p:tags r:id="rId36"/>
              </p:custDataLst>
            </p:nvPr>
          </p:nvSpPr>
          <p:spPr bwMode="auto">
            <a:xfrm>
              <a:off x="5011" y="933"/>
              <a:ext cx="47" cy="108"/>
            </a:xfrm>
            <a:custGeom>
              <a:avLst/>
              <a:gdLst>
                <a:gd name="T0" fmla="*/ 0 w 47"/>
                <a:gd name="T1" fmla="*/ 0 h 108"/>
                <a:gd name="T2" fmla="*/ 23 w 47"/>
                <a:gd name="T3" fmla="*/ 69 h 108"/>
                <a:gd name="T4" fmla="*/ 23 w 47"/>
                <a:gd name="T5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108">
                  <a:moveTo>
                    <a:pt x="0" y="0"/>
                  </a:moveTo>
                  <a:cubicBezTo>
                    <a:pt x="8" y="23"/>
                    <a:pt x="15" y="46"/>
                    <a:pt x="23" y="69"/>
                  </a:cubicBezTo>
                  <a:cubicBezTo>
                    <a:pt x="36" y="108"/>
                    <a:pt x="47" y="104"/>
                    <a:pt x="23" y="104"/>
                  </a:cubicBezTo>
                </a:path>
              </a:pathLst>
            </a:custGeom>
            <a:noFill/>
            <a:ln w="38100" cmpd="sng">
              <a:solidFill>
                <a:srgbClr val="FFFF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53" name="Object 45"/>
            <p:cNvGraphicFramePr>
              <a:graphicFrameLocks noChangeAspect="1"/>
            </p:cNvGraphicFramePr>
            <p:nvPr>
              <p:custDataLst>
                <p:tags r:id="rId37"/>
              </p:custDataLst>
            </p:nvPr>
          </p:nvGraphicFramePr>
          <p:xfrm>
            <a:off x="5094" y="736"/>
            <a:ext cx="26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6" imgW="104775" imgH="148590" progId="Equation.3">
                    <p:embed/>
                  </p:oleObj>
                </mc:Choice>
                <mc:Fallback>
                  <p:oleObj name="Equation" r:id="rId76" imgW="104775" imgH="14859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4" y="736"/>
                          <a:ext cx="26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454" name="Object 46"/>
          <p:cNvGraphicFramePr/>
          <p:nvPr>
            <p:custDataLst>
              <p:tags r:id="rId20"/>
            </p:custDataLst>
          </p:nvPr>
        </p:nvGraphicFramePr>
        <p:xfrm>
          <a:off x="1452880" y="4632325"/>
          <a:ext cx="33750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8" imgW="2924810" imgH="776605" progId="Equation.3">
                  <p:embed/>
                </p:oleObj>
              </mc:Choice>
              <mc:Fallback>
                <p:oleObj name="Equation" r:id="rId78" imgW="2924810" imgH="776605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880" y="4632325"/>
                        <a:ext cx="3375025" cy="90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55" name="Object 47"/>
          <p:cNvGraphicFramePr/>
          <p:nvPr>
            <p:custDataLst>
              <p:tags r:id="rId21"/>
            </p:custDataLst>
          </p:nvPr>
        </p:nvGraphicFramePr>
        <p:xfrm>
          <a:off x="1481455" y="5621338"/>
          <a:ext cx="25019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0" imgW="2164715" imgH="821055" progId="Equation.3">
                  <p:embed/>
                </p:oleObj>
              </mc:Choice>
              <mc:Fallback>
                <p:oleObj name="Equation" r:id="rId80" imgW="2164715" imgH="821055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455" y="5621338"/>
                        <a:ext cx="2501900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56" name="Text Box 48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518218" y="6334125"/>
            <a:ext cx="298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503050405090304" charset="0"/>
              </a:rPr>
              <a:t>方向满足右手定则</a:t>
            </a:r>
          </a:p>
        </p:txBody>
      </p:sp>
      <p:sp>
        <p:nvSpPr>
          <p:cNvPr id="17457" name="Line 49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7150418" y="5078413"/>
            <a:ext cx="17541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7458" name="Picture 50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80" y="1412875"/>
            <a:ext cx="990600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459" name="Group 51"/>
          <p:cNvGrpSpPr/>
          <p:nvPr/>
        </p:nvGrpSpPr>
        <p:grpSpPr bwMode="auto">
          <a:xfrm>
            <a:off x="6853555" y="900113"/>
            <a:ext cx="192088" cy="87312"/>
            <a:chOff x="3872" y="452"/>
            <a:chExt cx="212" cy="121"/>
          </a:xfrm>
        </p:grpSpPr>
        <p:sp>
          <p:nvSpPr>
            <p:cNvPr id="17460" name="Line 52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3872" y="452"/>
              <a:ext cx="130" cy="121"/>
            </a:xfrm>
            <a:prstGeom prst="line">
              <a:avLst/>
            </a:prstGeom>
            <a:noFill/>
            <a:ln w="19050">
              <a:solidFill>
                <a:srgbClr val="FF99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1" name="Line 53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3978" y="452"/>
              <a:ext cx="106" cy="121"/>
            </a:xfrm>
            <a:prstGeom prst="line">
              <a:avLst/>
            </a:prstGeom>
            <a:noFill/>
            <a:ln w="19050">
              <a:solidFill>
                <a:srgbClr val="FF9966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7462" name="Object 54"/>
          <p:cNvGraphicFramePr/>
          <p:nvPr>
            <p:custDataLst>
              <p:tags r:id="rId25"/>
            </p:custDataLst>
          </p:nvPr>
        </p:nvGraphicFramePr>
        <p:xfrm>
          <a:off x="8679180" y="4613275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3" imgW="236855" imgH="292100" progId="Equation.3">
                  <p:embed/>
                </p:oleObj>
              </mc:Choice>
              <mc:Fallback>
                <p:oleObj name="Equation" r:id="rId83" imgW="236855" imgH="292100" progId="Equation.3">
                  <p:embed/>
                  <p:pic>
                    <p:nvPicPr>
                      <p:cNvPr id="0" name="Object 54"/>
                      <p:cNvPicPr>
                        <a:picLocks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9180" y="4613275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63" name="Group 55"/>
          <p:cNvGrpSpPr/>
          <p:nvPr/>
        </p:nvGrpSpPr>
        <p:grpSpPr bwMode="auto">
          <a:xfrm>
            <a:off x="6899593" y="823913"/>
            <a:ext cx="1498600" cy="1042987"/>
            <a:chOff x="3967" y="397"/>
            <a:chExt cx="944" cy="657"/>
          </a:xfrm>
        </p:grpSpPr>
        <p:sp>
          <p:nvSpPr>
            <p:cNvPr id="17464" name="Line 56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>
              <a:off x="3967" y="397"/>
              <a:ext cx="944" cy="657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65" name="Object 57"/>
            <p:cNvGraphicFramePr>
              <a:graphicFrameLocks noChangeAspect="1"/>
            </p:cNvGraphicFramePr>
            <p:nvPr>
              <p:custDataLst>
                <p:tags r:id="rId33"/>
              </p:custDataLst>
            </p:nvPr>
          </p:nvGraphicFramePr>
          <p:xfrm>
            <a:off x="4416" y="432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5" imgW="181610" imgH="226060" progId="Equation.3">
                    <p:embed/>
                  </p:oleObj>
                </mc:Choice>
                <mc:Fallback>
                  <p:oleObj name="Equation" r:id="rId85" imgW="181610" imgH="226060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432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66" name="Group 58"/>
          <p:cNvGrpSpPr/>
          <p:nvPr/>
        </p:nvGrpSpPr>
        <p:grpSpPr bwMode="auto">
          <a:xfrm>
            <a:off x="7440930" y="1785938"/>
            <a:ext cx="992188" cy="612775"/>
            <a:chOff x="4308" y="1003"/>
            <a:chExt cx="625" cy="386"/>
          </a:xfrm>
        </p:grpSpPr>
        <p:grpSp>
          <p:nvGrpSpPr>
            <p:cNvPr id="17467" name="Group 59"/>
            <p:cNvGrpSpPr/>
            <p:nvPr/>
          </p:nvGrpSpPr>
          <p:grpSpPr bwMode="auto">
            <a:xfrm>
              <a:off x="4688" y="1003"/>
              <a:ext cx="245" cy="386"/>
              <a:chOff x="4688" y="1003"/>
              <a:chExt cx="245" cy="386"/>
            </a:xfrm>
          </p:grpSpPr>
          <p:sp>
            <p:nvSpPr>
              <p:cNvPr id="17468" name="Oval 60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851" y="1003"/>
                <a:ext cx="82" cy="98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FFFF66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9" name="Text Box 61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688" y="1101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solidFill>
                      <a:srgbClr val="FFFF66"/>
                    </a:solidFill>
                    <a:latin typeface="Times New Roman" panose="02020503050405090304" charset="0"/>
                  </a:rPr>
                  <a:t>P</a:t>
                </a:r>
              </a:p>
            </p:txBody>
          </p:sp>
        </p:grpSp>
        <p:sp>
          <p:nvSpPr>
            <p:cNvPr id="17470" name="Text Box 62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308" y="105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rgbClr val="66FFFF"/>
                  </a:solidFill>
                  <a:latin typeface="Times New Roman" panose="02020503050405090304" charset="0"/>
                </a:rPr>
                <a:t>x</a:t>
              </a:r>
            </a:p>
          </p:txBody>
        </p:sp>
      </p:grpSp>
      <p:grpSp>
        <p:nvGrpSpPr>
          <p:cNvPr id="17471" name="Group 63"/>
          <p:cNvGrpSpPr/>
          <p:nvPr/>
        </p:nvGrpSpPr>
        <p:grpSpPr bwMode="auto">
          <a:xfrm>
            <a:off x="6369368" y="2384425"/>
            <a:ext cx="479425" cy="857250"/>
            <a:chOff x="3633" y="1380"/>
            <a:chExt cx="302" cy="540"/>
          </a:xfrm>
        </p:grpSpPr>
        <p:sp>
          <p:nvSpPr>
            <p:cNvPr id="17472" name="Text Box 64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744" y="163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rgbClr val="FF99FF"/>
                  </a:solidFill>
                  <a:latin typeface="Times New Roman" panose="02020503050405090304" charset="0"/>
                </a:rPr>
                <a:t>I</a:t>
              </a:r>
            </a:p>
          </p:txBody>
        </p:sp>
        <p:sp>
          <p:nvSpPr>
            <p:cNvPr id="17473" name="Freeform 65"/>
            <p:cNvSpPr/>
            <p:nvPr>
              <p:custDataLst>
                <p:tags r:id="rId28"/>
              </p:custDataLst>
            </p:nvPr>
          </p:nvSpPr>
          <p:spPr bwMode="auto">
            <a:xfrm>
              <a:off x="3633" y="1380"/>
              <a:ext cx="111" cy="300"/>
            </a:xfrm>
            <a:custGeom>
              <a:avLst/>
              <a:gdLst>
                <a:gd name="T0" fmla="*/ 0 w 111"/>
                <a:gd name="T1" fmla="*/ 0 h 300"/>
                <a:gd name="T2" fmla="*/ 42 w 111"/>
                <a:gd name="T3" fmla="*/ 173 h 300"/>
                <a:gd name="T4" fmla="*/ 111 w 111"/>
                <a:gd name="T5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300">
                  <a:moveTo>
                    <a:pt x="0" y="0"/>
                  </a:moveTo>
                  <a:cubicBezTo>
                    <a:pt x="7" y="29"/>
                    <a:pt x="24" y="123"/>
                    <a:pt x="42" y="173"/>
                  </a:cubicBezTo>
                  <a:cubicBezTo>
                    <a:pt x="60" y="223"/>
                    <a:pt x="97" y="274"/>
                    <a:pt x="111" y="300"/>
                  </a:cubicBezTo>
                </a:path>
              </a:pathLst>
            </a:custGeom>
            <a:noFill/>
            <a:ln w="28575" cap="flat" cmpd="sng">
              <a:solidFill>
                <a:srgbClr val="FFCCFF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TextBox 1"/>
          <p:cNvSpPr txBox="1"/>
          <p:nvPr>
            <p:custDataLst>
              <p:tags r:id="rId26"/>
            </p:custDataLst>
          </p:nvPr>
        </p:nvSpPr>
        <p:spPr>
          <a:xfrm>
            <a:off x="6523775" y="6421695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66FF"/>
                </a:solidFill>
              </a:rPr>
              <a:t>各个电流元在</a:t>
            </a:r>
            <a:r>
              <a:rPr lang="en-US" altLang="zh-CN" b="1" dirty="0">
                <a:solidFill>
                  <a:srgbClr val="FF66FF"/>
                </a:solidFill>
              </a:rPr>
              <a:t>P</a:t>
            </a:r>
            <a:r>
              <a:rPr lang="zh-CN" altLang="en-US" b="1" dirty="0">
                <a:solidFill>
                  <a:srgbClr val="FF66FF"/>
                </a:solidFill>
              </a:rPr>
              <a:t>点的</a:t>
            </a:r>
            <a:r>
              <a:rPr lang="en-US" altLang="zh-CN" b="1" dirty="0">
                <a:solidFill>
                  <a:srgbClr val="FF66FF"/>
                </a:solidFill>
              </a:rPr>
              <a:t>d</a:t>
            </a:r>
            <a:r>
              <a:rPr lang="en-US" altLang="zh-CN" b="1" i="1" dirty="0">
                <a:solidFill>
                  <a:srgbClr val="FF66FF"/>
                </a:solidFill>
              </a:rPr>
              <a:t>B</a:t>
            </a:r>
            <a:r>
              <a:rPr lang="zh-CN" altLang="en-US" b="1" dirty="0">
                <a:solidFill>
                  <a:srgbClr val="FF66FF"/>
                </a:solidFill>
              </a:rPr>
              <a:t>方向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7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7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7" grpId="0" bldLvl="0" animBg="1" autoUpdateAnimBg="0"/>
      <p:bldP spid="17436" grpId="0" bldLvl="0" animBg="1" autoUpdateAnimBg="0"/>
      <p:bldP spid="17437" grpId="0" bldLvl="0" animBg="1"/>
      <p:bldP spid="17439" grpId="0" bldLvl="0" animBg="1"/>
      <p:bldP spid="17443" grpId="0" bldLvl="0" animBg="1"/>
      <p:bldP spid="17444" grpId="0" bldLvl="0" animBg="1"/>
      <p:bldP spid="17445" grpId="0" bldLvl="0" animBg="1"/>
      <p:bldP spid="17447" grpId="0" bldLvl="0" animBg="1" autoUpdateAnimBg="0"/>
      <p:bldP spid="17456" grpId="0" bldLvl="0" animBg="1" autoUpdateAnimBg="0"/>
      <p:bldP spid="17457" grpId="0" bldLvl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2"/>
          <p:cNvGrpSpPr/>
          <p:nvPr/>
        </p:nvGrpSpPr>
        <p:grpSpPr bwMode="auto">
          <a:xfrm>
            <a:off x="6417945" y="2713990"/>
            <a:ext cx="2003425" cy="1441450"/>
            <a:chOff x="4080" y="1652"/>
            <a:chExt cx="1262" cy="908"/>
          </a:xfrm>
        </p:grpSpPr>
        <p:pic>
          <p:nvPicPr>
            <p:cNvPr id="18435" name="Picture 3"/>
            <p:cNvPicPr>
              <a:picLocks noChangeAspect="1" noChangeArrowheads="1"/>
            </p:cNvPicPr>
            <p:nvPr>
              <p:custDataLst>
                <p:tags r:id="rId37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652"/>
              <a:ext cx="1262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436" name="Line 4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H="1" flipV="1">
              <a:off x="4080" y="1893"/>
              <a:ext cx="609" cy="651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7" name="Line 5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V="1">
              <a:off x="4689" y="1928"/>
              <a:ext cx="643" cy="61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38" name="Object 6"/>
            <p:cNvGraphicFramePr/>
            <p:nvPr>
              <p:custDataLst>
                <p:tags r:id="rId40"/>
              </p:custDataLst>
            </p:nvPr>
          </p:nvGraphicFramePr>
          <p:xfrm>
            <a:off x="4646" y="2036"/>
            <a:ext cx="14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193040" imgH="335915" progId="Equation.3">
                    <p:embed/>
                  </p:oleObj>
                </mc:Choice>
                <mc:Fallback>
                  <p:oleObj name="Equation" r:id="rId44" imgW="193040" imgH="335915" progId="Equation.3">
                    <p:embed/>
                    <p:pic>
                      <p:nvPicPr>
                        <p:cNvPr id="0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6" y="2036"/>
                          <a:ext cx="14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9" name="Arc 7"/>
            <p:cNvSpPr/>
            <p:nvPr>
              <p:custDataLst>
                <p:tags r:id="rId41"/>
              </p:custDataLst>
            </p:nvPr>
          </p:nvSpPr>
          <p:spPr bwMode="auto">
            <a:xfrm rot="13200322">
              <a:off x="4527" y="2254"/>
              <a:ext cx="351" cy="306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0808 w 20808"/>
                <a:gd name="T1" fmla="*/ 5795 h 21059"/>
                <a:gd name="T2" fmla="*/ 4805 w 20808"/>
                <a:gd name="T3" fmla="*/ 21059 h 21059"/>
                <a:gd name="T4" fmla="*/ 0 w 20808"/>
                <a:gd name="T5" fmla="*/ 0 h 2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08" h="21059" fill="none" extrusionOk="0">
                  <a:moveTo>
                    <a:pt x="20808" y="5795"/>
                  </a:moveTo>
                  <a:cubicBezTo>
                    <a:pt x="18680" y="13435"/>
                    <a:pt x="12536" y="19294"/>
                    <a:pt x="4804" y="21058"/>
                  </a:cubicBezTo>
                </a:path>
                <a:path w="20808" h="21059" stroke="0" extrusionOk="0">
                  <a:moveTo>
                    <a:pt x="20808" y="5795"/>
                  </a:moveTo>
                  <a:cubicBezTo>
                    <a:pt x="18680" y="13435"/>
                    <a:pt x="12536" y="19294"/>
                    <a:pt x="4804" y="210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8440" name="Object 8"/>
          <p:cNvGraphicFramePr/>
          <p:nvPr>
            <p:custDataLst>
              <p:tags r:id="rId2"/>
            </p:custDataLst>
          </p:nvPr>
        </p:nvGraphicFramePr>
        <p:xfrm>
          <a:off x="1922145" y="567690"/>
          <a:ext cx="25019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2164715" imgH="821055" progId="Equation.3">
                  <p:embed/>
                </p:oleObj>
              </mc:Choice>
              <mc:Fallback>
                <p:oleObj name="Equation" r:id="rId46" imgW="2164715" imgH="82105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145" y="567690"/>
                        <a:ext cx="2501900" cy="954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5645" y="142494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(1)</a:t>
            </a:r>
          </a:p>
        </p:txBody>
      </p:sp>
      <p:graphicFrame>
        <p:nvGraphicFramePr>
          <p:cNvPr id="18442" name="Object 10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464945" y="1486853"/>
          <a:ext cx="7493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644525" imgH="269875" progId="Equation.3">
                  <p:embed/>
                </p:oleObj>
              </mc:Choice>
              <mc:Fallback>
                <p:oleObj name="Equation" r:id="rId48" imgW="644525" imgH="26987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945" y="1486853"/>
                        <a:ext cx="749300" cy="31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3" name="Text Box 1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79345" y="1432878"/>
            <a:ext cx="409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  <a:ea typeface="楷体_GB2312" pitchFamily="49" charset="-122"/>
              </a:rPr>
              <a:t>载流圆线圈的圆心处</a:t>
            </a:r>
            <a:r>
              <a:rPr kumimoji="1" lang="zh-CN" altLang="en-US" sz="2400" b="1">
                <a:latin typeface="Times New Roman" panose="02020503050405090304" charset="0"/>
              </a:rPr>
              <a:t> </a:t>
            </a:r>
          </a:p>
        </p:txBody>
      </p:sp>
      <p:graphicFrame>
        <p:nvGraphicFramePr>
          <p:cNvPr id="18444" name="Object 12"/>
          <p:cNvGraphicFramePr/>
          <p:nvPr>
            <p:custDataLst>
              <p:tags r:id="rId6"/>
            </p:custDataLst>
          </p:nvPr>
        </p:nvGraphicFramePr>
        <p:xfrm>
          <a:off x="5544820" y="1245553"/>
          <a:ext cx="11699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1007745" imgH="710565" progId="Equation.3">
                  <p:embed/>
                </p:oleObj>
              </mc:Choice>
              <mc:Fallback>
                <p:oleObj name="Equation" r:id="rId50" imgW="1007745" imgH="710565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4820" y="1245553"/>
                        <a:ext cx="1169988" cy="8239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5" name="Text Box 1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33108" y="3050540"/>
            <a:ext cx="6142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一段圆弧在圆心处产生的磁场</a:t>
            </a:r>
          </a:p>
        </p:txBody>
      </p:sp>
      <p:graphicFrame>
        <p:nvGraphicFramePr>
          <p:cNvPr id="18446" name="Object 14"/>
          <p:cNvGraphicFramePr/>
          <p:nvPr>
            <p:custDataLst>
              <p:tags r:id="rId8"/>
            </p:custDataLst>
          </p:nvPr>
        </p:nvGraphicFramePr>
        <p:xfrm>
          <a:off x="1328420" y="3610928"/>
          <a:ext cx="17526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1515110" imgH="710565" progId="Equation.3">
                  <p:embed/>
                </p:oleObj>
              </mc:Choice>
              <mc:Fallback>
                <p:oleObj name="Equation" r:id="rId52" imgW="1515110" imgH="71056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420" y="3610928"/>
                        <a:ext cx="17526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48" name="Group 16"/>
          <p:cNvGrpSpPr/>
          <p:nvPr/>
        </p:nvGrpSpPr>
        <p:grpSpPr bwMode="auto">
          <a:xfrm>
            <a:off x="7181533" y="2128203"/>
            <a:ext cx="388937" cy="614362"/>
            <a:chOff x="4309" y="2177"/>
            <a:chExt cx="245" cy="387"/>
          </a:xfrm>
        </p:grpSpPr>
        <p:sp>
          <p:nvSpPr>
            <p:cNvPr id="18449" name="Line 17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4309" y="2564"/>
              <a:ext cx="245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0" name="Text Box 18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351" y="2177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rgbClr val="FF0000"/>
                  </a:solidFill>
                  <a:latin typeface="Times New Roman" panose="02020503050405090304" charset="0"/>
                </a:rPr>
                <a:t>I</a:t>
              </a:r>
            </a:p>
          </p:txBody>
        </p:sp>
      </p:grpSp>
      <p:sp>
        <p:nvSpPr>
          <p:cNvPr id="18451" name="Text Box 1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88720" y="2259965"/>
            <a:ext cx="364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如果由</a:t>
            </a:r>
            <a:r>
              <a:rPr kumimoji="1" lang="en-US" altLang="zh-CN" sz="2400" b="1" i="1">
                <a:latin typeface="Times New Roman" panose="02020503050405090304" charset="0"/>
                <a:ea typeface="楷体_GB2312" pitchFamily="49" charset="-122"/>
              </a:rPr>
              <a:t>N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匝圆线圈组成</a:t>
            </a:r>
          </a:p>
        </p:txBody>
      </p:sp>
      <p:graphicFrame>
        <p:nvGraphicFramePr>
          <p:cNvPr id="18452" name="Object 20"/>
          <p:cNvGraphicFramePr/>
          <p:nvPr>
            <p:custDataLst>
              <p:tags r:id="rId10"/>
            </p:custDataLst>
          </p:nvPr>
        </p:nvGraphicFramePr>
        <p:xfrm>
          <a:off x="4541520" y="2075815"/>
          <a:ext cx="14112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1217295" imgH="710565" progId="Equation.3">
                  <p:embed/>
                </p:oleObj>
              </mc:Choice>
              <mc:Fallback>
                <p:oleObj name="Equation" r:id="rId54" imgW="1217295" imgH="71056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520" y="2075815"/>
                        <a:ext cx="1411288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3" name="Text Box 2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17245" y="4663440"/>
            <a:ext cx="454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右图中，求</a:t>
            </a:r>
            <a:r>
              <a:rPr kumimoji="1" lang="en-US" altLang="zh-CN" sz="2400" b="1" i="1">
                <a:latin typeface="Times New Roman" panose="02020503050405090304" charset="0"/>
              </a:rPr>
              <a:t>O </a:t>
            </a:r>
            <a:r>
              <a:rPr kumimoji="1" lang="zh-CN" altLang="en-US" sz="2400" b="1">
                <a:latin typeface="Times New Roman" panose="02020503050405090304" charset="0"/>
              </a:rPr>
              <a:t>点的磁感应强度</a:t>
            </a:r>
          </a:p>
        </p:txBody>
      </p:sp>
      <p:sp>
        <p:nvSpPr>
          <p:cNvPr id="18454" name="Text Box 2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92620" y="4838065"/>
            <a:ext cx="322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 i="1">
                <a:latin typeface="Times New Roman" panose="02020503050405090304" charset="0"/>
              </a:rPr>
              <a:t>I</a:t>
            </a:r>
          </a:p>
        </p:txBody>
      </p:sp>
      <p:sp>
        <p:nvSpPr>
          <p:cNvPr id="18455" name="Text Box 2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732395" y="487616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>
                <a:latin typeface="Times New Roman" panose="02020503050405090304" charset="0"/>
              </a:rPr>
              <a:t>1</a:t>
            </a:r>
          </a:p>
        </p:txBody>
      </p:sp>
      <p:sp>
        <p:nvSpPr>
          <p:cNvPr id="18456" name="Text Box 2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160645" y="433959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>
                <a:latin typeface="Times New Roman" panose="02020503050405090304" charset="0"/>
              </a:rPr>
              <a:t>2</a:t>
            </a:r>
          </a:p>
        </p:txBody>
      </p:sp>
      <p:sp>
        <p:nvSpPr>
          <p:cNvPr id="18457" name="Text Box 2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732395" y="580009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>
                <a:latin typeface="Times New Roman" panose="02020503050405090304" charset="0"/>
              </a:rPr>
              <a:t>3</a:t>
            </a:r>
          </a:p>
        </p:txBody>
      </p:sp>
      <p:sp>
        <p:nvSpPr>
          <p:cNvPr id="18458" name="Text Box 2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69545" y="519684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graphicFrame>
        <p:nvGraphicFramePr>
          <p:cNvPr id="18459" name="Object 27"/>
          <p:cNvGraphicFramePr/>
          <p:nvPr>
            <p:custDataLst>
              <p:tags r:id="rId17"/>
            </p:custDataLst>
          </p:nvPr>
        </p:nvGraphicFramePr>
        <p:xfrm>
          <a:off x="802958" y="5215890"/>
          <a:ext cx="8747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754380" imgH="358140" progId="Equation.3">
                  <p:embed/>
                </p:oleObj>
              </mc:Choice>
              <mc:Fallback>
                <p:oleObj name="Equation" r:id="rId56" imgW="754380" imgH="35814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958" y="5215890"/>
                        <a:ext cx="8747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0" name="Object 28"/>
          <p:cNvGraphicFramePr/>
          <p:nvPr>
            <p:custDataLst>
              <p:tags r:id="rId18"/>
            </p:custDataLst>
          </p:nvPr>
        </p:nvGraphicFramePr>
        <p:xfrm>
          <a:off x="823595" y="5747703"/>
          <a:ext cx="19304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8" imgW="1668780" imgH="710565" progId="Equation.3">
                  <p:embed/>
                </p:oleObj>
              </mc:Choice>
              <mc:Fallback>
                <p:oleObj name="Equation" r:id="rId58" imgW="1668780" imgH="710565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595" y="5747703"/>
                        <a:ext cx="19304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1" name="Object 29"/>
          <p:cNvGraphicFramePr/>
          <p:nvPr>
            <p:custDataLst>
              <p:tags r:id="rId19"/>
            </p:custDataLst>
          </p:nvPr>
        </p:nvGraphicFramePr>
        <p:xfrm>
          <a:off x="2895283" y="5747703"/>
          <a:ext cx="10144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875665" imgH="710565" progId="Equation.3">
                  <p:embed/>
                </p:oleObj>
              </mc:Choice>
              <mc:Fallback>
                <p:oleObj name="Equation" r:id="rId60" imgW="875665" imgH="71056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283" y="5747703"/>
                        <a:ext cx="10144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62" name="Group 30"/>
          <p:cNvGrpSpPr/>
          <p:nvPr/>
        </p:nvGrpSpPr>
        <p:grpSpPr bwMode="auto">
          <a:xfrm>
            <a:off x="5093970" y="4695190"/>
            <a:ext cx="3671888" cy="1644650"/>
            <a:chOff x="3246" y="2768"/>
            <a:chExt cx="2313" cy="1036"/>
          </a:xfrm>
        </p:grpSpPr>
        <p:pic>
          <p:nvPicPr>
            <p:cNvPr id="18463" name="Picture 31"/>
            <p:cNvPicPr>
              <a:picLocks noChangeAspect="1" noChangeArrowheads="1"/>
            </p:cNvPicPr>
            <p:nvPr>
              <p:custDataLst>
                <p:tags r:id="rId32"/>
              </p:custDataLst>
            </p:nvPr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" y="2768"/>
              <a:ext cx="2313" cy="1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464" name="Text Box 32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449" y="340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R</a:t>
              </a:r>
            </a:p>
          </p:txBody>
        </p:sp>
        <p:sp>
          <p:nvSpPr>
            <p:cNvPr id="18465" name="Text Box 33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449" y="30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O</a:t>
              </a:r>
            </a:p>
          </p:txBody>
        </p:sp>
      </p:grpSp>
      <p:sp>
        <p:nvSpPr>
          <p:cNvPr id="18466" name="Line 34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7356158" y="5512753"/>
            <a:ext cx="4683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7" name="Line 35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7154545" y="6303328"/>
            <a:ext cx="4206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8" name="Line 36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H="1">
            <a:off x="5113020" y="5357178"/>
            <a:ext cx="4763" cy="2714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9" name="Text Box 37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31445" y="466344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solidFill>
                  <a:srgbClr val="0000FF"/>
                </a:solidFill>
                <a:latin typeface="Times New Roman" panose="02020503050405090304" charset="0"/>
              </a:rPr>
              <a:t>例如</a:t>
            </a:r>
          </a:p>
        </p:txBody>
      </p:sp>
      <p:sp>
        <p:nvSpPr>
          <p:cNvPr id="18470" name="Rectangle 38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02945" y="62484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  <a:ea typeface="幼圆" pitchFamily="49" charset="-122"/>
              </a:rPr>
              <a:t>讨 论</a:t>
            </a:r>
          </a:p>
        </p:txBody>
      </p:sp>
      <p:sp>
        <p:nvSpPr>
          <p:cNvPr id="18471" name="AutoShape 39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34645" y="567690"/>
            <a:ext cx="360363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" name="Object 7"/>
          <p:cNvGraphicFramePr/>
          <p:nvPr>
            <p:custDataLst>
              <p:tags r:id="rId26"/>
            </p:custDataLst>
          </p:nvPr>
        </p:nvGraphicFramePr>
        <p:xfrm>
          <a:off x="8643303" y="3990340"/>
          <a:ext cx="3556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3" imgW="3079115" imgH="710565" progId="Equation.3">
                  <p:embed/>
                </p:oleObj>
              </mc:Choice>
              <mc:Fallback>
                <p:oleObj name="Equation" r:id="rId63" imgW="3079115" imgH="71056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3303" y="3990340"/>
                        <a:ext cx="3556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0"/>
          <p:cNvGraphicFramePr/>
          <p:nvPr>
            <p:custDataLst>
              <p:tags r:id="rId27"/>
            </p:custDataLst>
          </p:nvPr>
        </p:nvGraphicFramePr>
        <p:xfrm>
          <a:off x="9076690" y="5057140"/>
          <a:ext cx="939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5" imgW="809625" imgH="710565" progId="Equation.3">
                  <p:embed/>
                </p:oleObj>
              </mc:Choice>
              <mc:Fallback>
                <p:oleObj name="Equation" r:id="rId65" imgW="809625" imgH="71056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6690" y="5057140"/>
                        <a:ext cx="939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1"/>
          <p:cNvGraphicFramePr/>
          <p:nvPr>
            <p:custDataLst>
              <p:tags r:id="rId28"/>
            </p:custDataLst>
          </p:nvPr>
        </p:nvGraphicFramePr>
        <p:xfrm>
          <a:off x="8944928" y="6136640"/>
          <a:ext cx="22701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7" imgW="1966595" imgH="368935" progId="Equation.3">
                  <p:embed/>
                </p:oleObj>
              </mc:Choice>
              <mc:Fallback>
                <p:oleObj name="Equation" r:id="rId67" imgW="1966595" imgH="368935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4928" y="6136640"/>
                        <a:ext cx="22701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6"/>
          <p:cNvGrpSpPr/>
          <p:nvPr/>
        </p:nvGrpSpPr>
        <p:grpSpPr bwMode="auto">
          <a:xfrm>
            <a:off x="9076690" y="3198495"/>
            <a:ext cx="2736850" cy="825500"/>
            <a:chOff x="1654" y="1200"/>
            <a:chExt cx="1680" cy="520"/>
          </a:xfrm>
        </p:grpSpPr>
        <p:sp>
          <p:nvSpPr>
            <p:cNvPr id="35" name="AutoShape 3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1654" y="1200"/>
              <a:ext cx="1680" cy="520"/>
            </a:xfrm>
            <a:prstGeom prst="upArrowCallout">
              <a:avLst>
                <a:gd name="adj1" fmla="val 82818"/>
                <a:gd name="adj2" fmla="val 90129"/>
                <a:gd name="adj3" fmla="val 14949"/>
                <a:gd name="adj4" fmla="val 66667"/>
              </a:avLst>
            </a:prstGeom>
            <a:noFill/>
            <a:ln w="9525">
              <a:solidFill>
                <a:schemeClr val="hlink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" name="Object 38"/>
            <p:cNvGraphicFramePr>
              <a:graphicFrameLocks noChangeAspect="1"/>
            </p:cNvGraphicFramePr>
            <p:nvPr>
              <p:custDataLst>
                <p:tags r:id="rId30"/>
              </p:custDataLst>
            </p:nvPr>
          </p:nvGraphicFramePr>
          <p:xfrm>
            <a:off x="1719" y="1223"/>
            <a:ext cx="781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9" imgW="1096010" imgH="358140" progId="Equation.3">
                    <p:embed/>
                  </p:oleObj>
                </mc:Choice>
                <mc:Fallback>
                  <p:oleObj name="公式" r:id="rId69" imgW="1096010" imgH="35814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9" y="1223"/>
                          <a:ext cx="781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9"/>
            <p:cNvGraphicFramePr>
              <a:graphicFrameLocks noChangeAspect="1"/>
            </p:cNvGraphicFramePr>
            <p:nvPr>
              <p:custDataLst>
                <p:tags r:id="rId31"/>
              </p:custDataLst>
            </p:nvPr>
          </p:nvGraphicFramePr>
          <p:xfrm>
            <a:off x="2646" y="1223"/>
            <a:ext cx="6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1" imgW="864870" imgH="358140" progId="Equation.3">
                    <p:embed/>
                  </p:oleObj>
                </mc:Choice>
                <mc:Fallback>
                  <p:oleObj name="公式" r:id="rId71" imgW="864870" imgH="35814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6" y="1223"/>
                          <a:ext cx="61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bldLvl="0" animBg="1" autoUpdateAnimBg="0"/>
      <p:bldP spid="18443" grpId="0" bldLvl="0" animBg="1" autoUpdateAnimBg="0"/>
      <p:bldP spid="18445" grpId="0" bldLvl="0" animBg="1" autoUpdateAnimBg="0"/>
      <p:bldP spid="18451" grpId="0" bldLvl="0" animBg="1" autoUpdateAnimBg="0"/>
      <p:bldP spid="18453" grpId="0" bldLvl="0" animBg="1" autoUpdateAnimBg="0"/>
      <p:bldP spid="18454" grpId="0" bldLvl="0" animBg="1" autoUpdateAnimBg="0"/>
      <p:bldP spid="18455" grpId="0" bldLvl="0" animBg="1" autoUpdateAnimBg="0"/>
      <p:bldP spid="18456" grpId="0" bldLvl="0" animBg="1" autoUpdateAnimBg="0"/>
      <p:bldP spid="18457" grpId="0" bldLvl="0" animBg="1" autoUpdateAnimBg="0"/>
      <p:bldP spid="18458" grpId="0" bldLvl="0" animBg="1" autoUpdateAnimBg="0"/>
      <p:bldP spid="18466" grpId="0" bldLvl="0" animBg="1"/>
      <p:bldP spid="18467" grpId="0" bldLvl="0" animBg="1"/>
      <p:bldP spid="18468" grpId="0" bldLvl="0" animBg="1"/>
      <p:bldP spid="18469" grpId="0" bldLvl="0" animBg="1" autoUpdateAnimBg="0"/>
      <p:bldP spid="18470" grpId="0" bldLvl="0" animBg="1" autoUpdateAnimBg="0"/>
      <p:bldP spid="18471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/>
          <p:nvPr/>
        </p:nvGrpSpPr>
        <p:grpSpPr bwMode="auto">
          <a:xfrm>
            <a:off x="5105400" y="1376045"/>
            <a:ext cx="3651250" cy="2543175"/>
            <a:chOff x="3192" y="720"/>
            <a:chExt cx="2300" cy="1602"/>
          </a:xfrm>
        </p:grpSpPr>
        <p:sp>
          <p:nvSpPr>
            <p:cNvPr id="20483" name="Text Box 3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280" y="12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x</a:t>
              </a:r>
            </a:p>
          </p:txBody>
        </p:sp>
        <p:graphicFrame>
          <p:nvGraphicFramePr>
            <p:cNvPr id="20484" name="Object 4"/>
            <p:cNvGraphicFramePr>
              <a:graphicFrameLocks noChangeAspect="1"/>
            </p:cNvGraphicFramePr>
            <p:nvPr>
              <p:custDataLst>
                <p:tags r:id="rId21"/>
              </p:custDataLst>
            </p:nvPr>
          </p:nvGraphicFramePr>
          <p:xfrm>
            <a:off x="3288" y="1068"/>
            <a:ext cx="24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127000" imgH="115570" progId="Equation.3">
                    <p:embed/>
                  </p:oleObj>
                </mc:Choice>
                <mc:Fallback>
                  <p:oleObj name="Equation" r:id="rId34" imgW="127000" imgH="11557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1068"/>
                          <a:ext cx="240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5" name="Oval 5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624" y="732"/>
              <a:ext cx="624" cy="1584"/>
            </a:xfrm>
            <a:prstGeom prst="ellipse">
              <a:avLst/>
            </a:prstGeom>
            <a:solidFill>
              <a:srgbClr val="009999"/>
            </a:solidFill>
            <a:ln w="19050">
              <a:solidFill>
                <a:schemeClr val="accent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86" name="Oval 6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684" y="732"/>
              <a:ext cx="624" cy="1584"/>
            </a:xfrm>
            <a:prstGeom prst="ellipse">
              <a:avLst/>
            </a:prstGeom>
            <a:solidFill>
              <a:srgbClr val="009999"/>
            </a:solidFill>
            <a:ln w="19050">
              <a:solidFill>
                <a:schemeClr val="accent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endParaRPr lang="zh-CN" altLang="zh-CN"/>
            </a:p>
          </p:txBody>
        </p:sp>
        <p:sp>
          <p:nvSpPr>
            <p:cNvPr id="20487" name="Line 7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924" y="738"/>
              <a:ext cx="96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88" name="Line 8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>
              <a:off x="3924" y="2322"/>
              <a:ext cx="108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489" name="Line 9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4044" y="1527"/>
              <a:ext cx="1320" cy="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490" name="Line 10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3192" y="1527"/>
              <a:ext cx="43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91" name="Text Box 11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960" y="1488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O</a:t>
              </a:r>
            </a:p>
          </p:txBody>
        </p:sp>
        <p:sp>
          <p:nvSpPr>
            <p:cNvPr id="20492" name="Line 12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3828" y="1524"/>
              <a:ext cx="212" cy="64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493" name="Text Box 13"/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900" y="174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R</a:t>
              </a:r>
            </a:p>
          </p:txBody>
        </p:sp>
        <p:sp>
          <p:nvSpPr>
            <p:cNvPr id="20494" name="Text Box 14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289" y="720"/>
              <a:ext cx="2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q</a:t>
              </a:r>
            </a:p>
          </p:txBody>
        </p:sp>
        <p:sp>
          <p:nvSpPr>
            <p:cNvPr id="20495" name="Freeform 15"/>
            <p:cNvSpPr/>
            <p:nvPr>
              <p:custDataLst>
                <p:tags r:id="rId32"/>
              </p:custDataLst>
            </p:nvPr>
          </p:nvSpPr>
          <p:spPr bwMode="auto">
            <a:xfrm>
              <a:off x="3564" y="876"/>
              <a:ext cx="56" cy="288"/>
            </a:xfrm>
            <a:custGeom>
              <a:avLst/>
              <a:gdLst>
                <a:gd name="T0" fmla="*/ 56 w 56"/>
                <a:gd name="T1" fmla="*/ 0 h 288"/>
                <a:gd name="T2" fmla="*/ 8 w 56"/>
                <a:gd name="T3" fmla="*/ 144 h 288"/>
                <a:gd name="T4" fmla="*/ 8 w 56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8">
                  <a:moveTo>
                    <a:pt x="56" y="0"/>
                  </a:moveTo>
                  <a:cubicBezTo>
                    <a:pt x="36" y="48"/>
                    <a:pt x="16" y="96"/>
                    <a:pt x="8" y="144"/>
                  </a:cubicBezTo>
                  <a:cubicBezTo>
                    <a:pt x="0" y="192"/>
                    <a:pt x="4" y="240"/>
                    <a:pt x="8" y="288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496" name="Text Box 1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6288" y="594995"/>
            <a:ext cx="79454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求绕轴旋转的带电圆盘轴线上的磁场</a:t>
            </a:r>
          </a:p>
        </p:txBody>
      </p:sp>
      <p:sp>
        <p:nvSpPr>
          <p:cNvPr id="20497" name="Text Box 1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8613" y="122364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graphicFrame>
        <p:nvGraphicFramePr>
          <p:cNvPr id="20498" name="Object 18"/>
          <p:cNvGraphicFramePr/>
          <p:nvPr>
            <p:custDataLst>
              <p:tags r:id="rId4"/>
            </p:custDataLst>
          </p:nvPr>
        </p:nvGraphicFramePr>
        <p:xfrm>
          <a:off x="1181100" y="1223645"/>
          <a:ext cx="154781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1338580" imgH="401955" progId="Equation.3">
                  <p:embed/>
                </p:oleObj>
              </mc:Choice>
              <mc:Fallback>
                <p:oleObj name="Equation" r:id="rId36" imgW="1338580" imgH="401955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1223645"/>
                        <a:ext cx="1547813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9" name="Object 19"/>
          <p:cNvGraphicFramePr/>
          <p:nvPr>
            <p:custDataLst>
              <p:tags r:id="rId5"/>
            </p:custDataLst>
          </p:nvPr>
        </p:nvGraphicFramePr>
        <p:xfrm>
          <a:off x="1182688" y="2138045"/>
          <a:ext cx="20177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1746250" imgH="335915" progId="Equation.3">
                  <p:embed/>
                </p:oleObj>
              </mc:Choice>
              <mc:Fallback>
                <p:oleObj name="Equation" r:id="rId38" imgW="1746250" imgH="33591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138045"/>
                        <a:ext cx="20177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0" name="Object 20"/>
          <p:cNvGraphicFramePr/>
          <p:nvPr>
            <p:custDataLst>
              <p:tags r:id="rId6"/>
            </p:custDataLst>
          </p:nvPr>
        </p:nvGraphicFramePr>
        <p:xfrm>
          <a:off x="900113" y="2869883"/>
          <a:ext cx="13668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446405" imgH="335915" progId="Equation.3">
                  <p:embed/>
                </p:oleObj>
              </mc:Choice>
              <mc:Fallback>
                <p:oleObj name="Equation" r:id="rId40" imgW="446405" imgH="33591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869883"/>
                        <a:ext cx="136683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1" name="Object 21"/>
          <p:cNvGraphicFramePr/>
          <p:nvPr>
            <p:custDataLst>
              <p:tags r:id="rId7"/>
            </p:custDataLst>
          </p:nvPr>
        </p:nvGraphicFramePr>
        <p:xfrm>
          <a:off x="2298700" y="2900045"/>
          <a:ext cx="28829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2495550" imgH="776605" progId="Equation.3">
                  <p:embed/>
                </p:oleObj>
              </mc:Choice>
              <mc:Fallback>
                <p:oleObj name="Equation" r:id="rId42" imgW="2495550" imgH="776605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900045"/>
                        <a:ext cx="288290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2" name="Oval 2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392988" y="2588895"/>
            <a:ext cx="12223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03" name="Text Box 2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239000" y="2653983"/>
            <a:ext cx="423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i="1">
                <a:latin typeface="Times New Roman" panose="02020503050405090304" charset="0"/>
              </a:rPr>
              <a:t>P</a:t>
            </a:r>
          </a:p>
        </p:txBody>
      </p:sp>
      <p:sp>
        <p:nvSpPr>
          <p:cNvPr id="20504" name="Oval 2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26175" y="1780858"/>
            <a:ext cx="473075" cy="1757362"/>
          </a:xfrm>
          <a:prstGeom prst="ellipse">
            <a:avLst/>
          </a:prstGeom>
          <a:noFill/>
          <a:ln w="76200">
            <a:solidFill>
              <a:srgbClr val="FF99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505" name="Group 25"/>
          <p:cNvGrpSpPr/>
          <p:nvPr/>
        </p:nvGrpSpPr>
        <p:grpSpPr bwMode="auto">
          <a:xfrm>
            <a:off x="6300788" y="1482408"/>
            <a:ext cx="282575" cy="1176337"/>
            <a:chOff x="3957" y="748"/>
            <a:chExt cx="192" cy="816"/>
          </a:xfrm>
        </p:grpSpPr>
        <p:sp>
          <p:nvSpPr>
            <p:cNvPr id="20506" name="Line 26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V="1">
              <a:off x="4059" y="975"/>
              <a:ext cx="0" cy="589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7" name="Text Box 27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7" y="748"/>
              <a:ext cx="192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solidFill>
                    <a:schemeClr val="bg1"/>
                  </a:solidFill>
                  <a:latin typeface="Times New Roman" panose="02020503050405090304" charset="0"/>
                </a:rPr>
                <a:t>r</a:t>
              </a:r>
            </a:p>
          </p:txBody>
        </p:sp>
      </p:grpSp>
      <p:graphicFrame>
        <p:nvGraphicFramePr>
          <p:cNvPr id="20508" name="Object 28"/>
          <p:cNvGraphicFramePr/>
          <p:nvPr>
            <p:custDataLst>
              <p:tags r:id="rId11"/>
            </p:custDataLst>
          </p:nvPr>
        </p:nvGraphicFramePr>
        <p:xfrm>
          <a:off x="1219200" y="4166870"/>
          <a:ext cx="4735513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4" imgW="4104005" imgH="821055" progId="Equation.3">
                  <p:embed/>
                </p:oleObj>
              </mc:Choice>
              <mc:Fallback>
                <p:oleObj name="Equation" r:id="rId44" imgW="4104005" imgH="821055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166870"/>
                        <a:ext cx="4735513" cy="954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9" name="Object 29"/>
          <p:cNvGraphicFramePr/>
          <p:nvPr>
            <p:custDataLst>
              <p:tags r:id="rId12"/>
            </p:custDataLst>
          </p:nvPr>
        </p:nvGraphicFramePr>
        <p:xfrm>
          <a:off x="1284288" y="5795645"/>
          <a:ext cx="123031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1062990" imgH="501015" progId="Equation.3">
                  <p:embed/>
                </p:oleObj>
              </mc:Choice>
              <mc:Fallback>
                <p:oleObj name="Equation" r:id="rId46" imgW="1062990" imgH="50101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5795645"/>
                        <a:ext cx="1230312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0" name="Object 30"/>
          <p:cNvGraphicFramePr/>
          <p:nvPr>
            <p:custDataLst>
              <p:tags r:id="rId13"/>
            </p:custDataLst>
          </p:nvPr>
        </p:nvGraphicFramePr>
        <p:xfrm>
          <a:off x="2565400" y="5584508"/>
          <a:ext cx="34909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3023870" imgH="854075" progId="Equation.3">
                  <p:embed/>
                </p:oleObj>
              </mc:Choice>
              <mc:Fallback>
                <p:oleObj name="Equation" r:id="rId48" imgW="3023870" imgH="854075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5584508"/>
                        <a:ext cx="34909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1" name="Line 31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7467600" y="2671445"/>
            <a:ext cx="5699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512" name="Object 32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7772400" y="2785745"/>
          <a:ext cx="4286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368935" imgH="302895" progId="Equation.3">
                  <p:embed/>
                </p:oleObj>
              </mc:Choice>
              <mc:Fallback>
                <p:oleObj name="Equation" r:id="rId50" imgW="368935" imgH="30289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785745"/>
                        <a:ext cx="4286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3" name="Rectangle 3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94799" y="610870"/>
            <a:ext cx="48831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例</a:t>
            </a:r>
            <a:endParaRPr kumimoji="1" lang="en-US" altLang="zh-CN" sz="2400" b="1">
              <a:latin typeface="Times New Roman" panose="02020503050405090304" charset="0"/>
            </a:endParaRPr>
          </a:p>
        </p:txBody>
      </p:sp>
      <p:graphicFrame>
        <p:nvGraphicFramePr>
          <p:cNvPr id="18440" name="Object 8"/>
          <p:cNvGraphicFramePr/>
          <p:nvPr>
            <p:custDataLst>
              <p:tags r:id="rId17"/>
            </p:custDataLst>
          </p:nvPr>
        </p:nvGraphicFramePr>
        <p:xfrm>
          <a:off x="8201025" y="4166870"/>
          <a:ext cx="25019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2164715" imgH="821055" progId="Equation.3">
                  <p:embed/>
                </p:oleObj>
              </mc:Choice>
              <mc:Fallback>
                <p:oleObj name="Equation" r:id="rId52" imgW="2164715" imgH="82105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025" y="4166870"/>
                        <a:ext cx="2501900" cy="954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6" grpId="0" bldLvl="0" animBg="1" autoUpdateAnimBg="0"/>
      <p:bldP spid="20497" grpId="0" bldLvl="0" animBg="1" autoUpdateAnimBg="0"/>
      <p:bldP spid="20502" grpId="0" bldLvl="0" animBg="1"/>
      <p:bldP spid="20503" grpId="0" bldLvl="0" animBg="1" autoUpdateAnimBg="0"/>
      <p:bldP spid="20504" grpId="0" bldLvl="0" animBg="1"/>
      <p:bldP spid="20511" grpId="0" bldLvl="0" animBg="1"/>
      <p:bldP spid="20513" grpId="0" bldLvl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8350" y="103981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静电场：</a:t>
            </a:r>
          </a:p>
        </p:txBody>
      </p:sp>
      <p:sp>
        <p:nvSpPr>
          <p:cNvPr id="2867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0" y="1779588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磁     场：</a:t>
            </a:r>
          </a:p>
        </p:txBody>
      </p:sp>
      <p:graphicFrame>
        <p:nvGraphicFramePr>
          <p:cNvPr id="28677" name="Object 5"/>
          <p:cNvGraphicFramePr/>
          <p:nvPr>
            <p:custDataLst>
              <p:tags r:id="rId4"/>
            </p:custDataLst>
          </p:nvPr>
        </p:nvGraphicFramePr>
        <p:xfrm>
          <a:off x="2149475" y="1714500"/>
          <a:ext cx="15351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27785" imgH="501015" progId="Equation.3">
                  <p:embed/>
                </p:oleObj>
              </mc:Choice>
              <mc:Fallback>
                <p:oleObj name="Equation" r:id="rId23" imgW="1327785" imgH="50101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5" y="1714500"/>
                        <a:ext cx="15351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6"/>
          <p:cNvGraphicFramePr/>
          <p:nvPr>
            <p:custDataLst>
              <p:tags r:id="rId5"/>
            </p:custDataLst>
          </p:nvPr>
        </p:nvGraphicFramePr>
        <p:xfrm>
          <a:off x="2070100" y="963613"/>
          <a:ext cx="33258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2880995" imgH="523240" progId="Equation.3">
                  <p:embed/>
                </p:oleObj>
              </mc:Choice>
              <mc:Fallback>
                <p:oleObj name="Equation" r:id="rId25" imgW="2880995" imgH="52324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963613"/>
                        <a:ext cx="332581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95963" y="1028700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静电场是有源场</a:t>
            </a:r>
          </a:p>
        </p:txBody>
      </p:sp>
      <p:sp>
        <p:nvSpPr>
          <p:cNvPr id="28680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30188" y="2276475"/>
            <a:ext cx="125158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latin typeface="Times New Roman" panose="02020503050405090304" charset="0"/>
              </a:rPr>
              <a:t>磁感线</a:t>
            </a:r>
          </a:p>
        </p:txBody>
      </p:sp>
      <p:sp>
        <p:nvSpPr>
          <p:cNvPr id="28681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74663" y="2767013"/>
            <a:ext cx="2584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1. </a:t>
            </a:r>
            <a:r>
              <a:rPr kumimoji="1" lang="zh-CN" altLang="en-US" sz="2400" b="1">
                <a:latin typeface="Times New Roman" panose="02020503050405090304" charset="0"/>
              </a:rPr>
              <a:t>规定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74700" y="3232150"/>
            <a:ext cx="549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(1) </a:t>
            </a:r>
            <a:r>
              <a:rPr kumimoji="1" lang="zh-CN" altLang="en-US" sz="2400" b="1">
                <a:latin typeface="Times New Roman" panose="02020503050405090304" charset="0"/>
              </a:rPr>
              <a:t>方向：磁感线切线方向为磁感应强度</a:t>
            </a:r>
          </a:p>
        </p:txBody>
      </p:sp>
      <p:graphicFrame>
        <p:nvGraphicFramePr>
          <p:cNvPr id="28683" name="Object 11"/>
          <p:cNvGraphicFramePr/>
          <p:nvPr>
            <p:custDataLst>
              <p:tags r:id="rId10"/>
            </p:custDataLst>
          </p:nvPr>
        </p:nvGraphicFramePr>
        <p:xfrm>
          <a:off x="6248400" y="3257550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236855" imgH="292100" progId="Equation.3">
                  <p:embed/>
                </p:oleObj>
              </mc:Choice>
              <mc:Fallback>
                <p:oleObj name="Equation" r:id="rId27" imgW="236855" imgH="29210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257550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12"/>
          <p:cNvGraphicFramePr/>
          <p:nvPr>
            <p:custDataLst>
              <p:tags r:id="rId11"/>
            </p:custDataLst>
          </p:nvPr>
        </p:nvGraphicFramePr>
        <p:xfrm>
          <a:off x="3200400" y="4230688"/>
          <a:ext cx="280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36855" imgH="292100" progId="Equation.3">
                  <p:embed/>
                </p:oleObj>
              </mc:Choice>
              <mc:Fallback>
                <p:oleObj name="Equation" r:id="rId29" imgW="236855" imgH="29210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230688"/>
                        <a:ext cx="280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5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124200" y="3730625"/>
            <a:ext cx="536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的单位面积上穿过的磁感线条数为磁感</a:t>
            </a:r>
          </a:p>
        </p:txBody>
      </p:sp>
      <p:graphicFrame>
        <p:nvGraphicFramePr>
          <p:cNvPr id="28686" name="Object 14"/>
          <p:cNvGraphicFramePr/>
          <p:nvPr>
            <p:custDataLst>
              <p:tags r:id="rId13"/>
            </p:custDataLst>
          </p:nvPr>
        </p:nvGraphicFramePr>
        <p:xfrm>
          <a:off x="2895600" y="3773488"/>
          <a:ext cx="280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36855" imgH="292100" progId="Equation.3">
                  <p:embed/>
                </p:oleObj>
              </mc:Choice>
              <mc:Fallback>
                <p:oleObj name="Equation" r:id="rId31" imgW="236855" imgH="29210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773488"/>
                        <a:ext cx="280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8" name="Rectangle 1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484938" y="321786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的方向</a:t>
            </a:r>
          </a:p>
        </p:txBody>
      </p:sp>
      <p:sp>
        <p:nvSpPr>
          <p:cNvPr id="28689" name="Rectangle 1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73113" y="3740150"/>
            <a:ext cx="213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b="1">
                <a:latin typeface="Times New Roman" panose="02020503050405090304" charset="0"/>
              </a:rPr>
              <a:t>(2) </a:t>
            </a:r>
            <a:r>
              <a:rPr kumimoji="1" lang="zh-CN" altLang="en-US" sz="2400" b="1">
                <a:latin typeface="Times New Roman" panose="02020503050405090304" charset="0"/>
              </a:rPr>
              <a:t>大小：垂直</a:t>
            </a:r>
          </a:p>
        </p:txBody>
      </p:sp>
      <p:sp>
        <p:nvSpPr>
          <p:cNvPr id="28690" name="Rectangle 1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157413" y="41910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应强度</a:t>
            </a:r>
          </a:p>
        </p:txBody>
      </p:sp>
      <p:sp>
        <p:nvSpPr>
          <p:cNvPr id="28691" name="Rectangle 1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419475" y="4179888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的大小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74980" y="47244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2. </a:t>
            </a:r>
            <a:r>
              <a:rPr kumimoji="1" lang="zh-CN" altLang="en-US" sz="2400" b="1">
                <a:latin typeface="Times New Roman" panose="02020503050405090304" charset="0"/>
              </a:rPr>
              <a:t>磁感线的特征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79780" y="5181600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(1) </a:t>
            </a:r>
            <a:r>
              <a:rPr kumimoji="1" lang="zh-CN" altLang="en-US" sz="2400" b="1">
                <a:latin typeface="Times New Roman" panose="02020503050405090304" charset="0"/>
              </a:rPr>
              <a:t>无头无尾的闭合曲线</a:t>
            </a:r>
          </a:p>
        </p:txBody>
      </p:sp>
      <p:sp>
        <p:nvSpPr>
          <p:cNvPr id="29698" name="Text Box 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62000" y="5640070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latin typeface="Times New Roman" panose="02020503050405090304" charset="0"/>
              </a:rPr>
              <a:t>(2)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503050405090304" charset="0"/>
              </a:rPr>
              <a:t>磁感线</a:t>
            </a:r>
            <a:r>
              <a:rPr kumimoji="1" lang="zh-CN" altLang="en-US" sz="2400" b="1" dirty="0">
                <a:latin typeface="Times New Roman" panose="02020503050405090304" charset="0"/>
              </a:rPr>
              <a:t>与电流相互套连，服从右手螺旋定则</a:t>
            </a:r>
          </a:p>
        </p:txBody>
      </p:sp>
      <p:sp>
        <p:nvSpPr>
          <p:cNvPr id="29699" name="Text Box 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62000" y="6125845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latin typeface="Times New Roman" panose="02020503050405090304" charset="0"/>
              </a:rPr>
              <a:t>(3) </a:t>
            </a:r>
            <a:r>
              <a:rPr kumimoji="1" lang="zh-CN" altLang="en-US" sz="2400" b="1" dirty="0">
                <a:latin typeface="Times New Roman" panose="02020503050405090304" charset="0"/>
              </a:rPr>
              <a:t>磁感线不相交</a:t>
            </a:r>
            <a:endParaRPr kumimoji="1" lang="zh-CN" altLang="en-US" sz="2400" dirty="0">
              <a:latin typeface="Times New Roman" panose="0202050305040509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ldLvl="0" animBg="1" autoUpdateAnimBg="0"/>
      <p:bldP spid="28676" grpId="0" bldLvl="0" animBg="1" autoUpdateAnimBg="0"/>
      <p:bldP spid="28679" grpId="0" bldLvl="0" animBg="1" autoUpdateAnimBg="0"/>
      <p:bldP spid="28680" grpId="0" bldLvl="0" animBg="1" autoUpdateAnimBg="0"/>
      <p:bldP spid="28681" grpId="0" bldLvl="0" animBg="1" autoUpdateAnimBg="0"/>
      <p:bldP spid="28682" grpId="0" bldLvl="0" animBg="1" autoUpdateAnimBg="0"/>
      <p:bldP spid="28685" grpId="0" bldLvl="0" animBg="1" autoUpdateAnimBg="0"/>
      <p:bldP spid="28688" grpId="0" bldLvl="0" animBg="1" autoUpdateAnimBg="0"/>
      <p:bldP spid="28689" grpId="0" bldLvl="0" animBg="1" autoUpdateAnimBg="0"/>
      <p:bldP spid="28690" grpId="0" bldLvl="0" animBg="1" autoUpdateAnimBg="0"/>
      <p:bldP spid="28691" grpId="0" bldLvl="0" animBg="1" autoUpdateAnimBg="0"/>
      <p:bldP spid="28692" grpId="0" bldLvl="0" animBg="1" autoUpdateAnimBg="0"/>
      <p:bldP spid="28693" grpId="0" bldLvl="0" animBg="1" autoUpdateAnimBg="0"/>
      <p:bldP spid="29698" grpId="0" bldLvl="0" animBg="1" autoUpdateAnimBg="0"/>
      <p:bldP spid="29699" grpId="0" bldLvl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06" name="Group 10"/>
          <p:cNvGrpSpPr/>
          <p:nvPr/>
        </p:nvGrpSpPr>
        <p:grpSpPr bwMode="auto">
          <a:xfrm>
            <a:off x="7612063" y="1376680"/>
            <a:ext cx="3624262" cy="1898650"/>
            <a:chOff x="3123" y="2740"/>
            <a:chExt cx="2283" cy="1196"/>
          </a:xfrm>
        </p:grpSpPr>
        <p:sp>
          <p:nvSpPr>
            <p:cNvPr id="29707" name="Freeform 11"/>
            <p:cNvSpPr/>
            <p:nvPr>
              <p:custDataLst>
                <p:tags r:id="rId26"/>
              </p:custDataLst>
            </p:nvPr>
          </p:nvSpPr>
          <p:spPr bwMode="auto">
            <a:xfrm>
              <a:off x="3552" y="3397"/>
              <a:ext cx="1854" cy="539"/>
            </a:xfrm>
            <a:custGeom>
              <a:avLst/>
              <a:gdLst>
                <a:gd name="T0" fmla="*/ 0 w 2160"/>
                <a:gd name="T1" fmla="*/ 1208 h 1208"/>
                <a:gd name="T2" fmla="*/ 336 w 2160"/>
                <a:gd name="T3" fmla="*/ 776 h 1208"/>
                <a:gd name="T4" fmla="*/ 816 w 2160"/>
                <a:gd name="T5" fmla="*/ 344 h 1208"/>
                <a:gd name="T6" fmla="*/ 1440 w 2160"/>
                <a:gd name="T7" fmla="*/ 56 h 1208"/>
                <a:gd name="T8" fmla="*/ 2160 w 2160"/>
                <a:gd name="T9" fmla="*/ 8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8" name="Freeform 12"/>
            <p:cNvSpPr/>
            <p:nvPr>
              <p:custDataLst>
                <p:tags r:id="rId27"/>
              </p:custDataLst>
            </p:nvPr>
          </p:nvSpPr>
          <p:spPr bwMode="auto">
            <a:xfrm>
              <a:off x="3456" y="2908"/>
              <a:ext cx="1690" cy="984"/>
            </a:xfrm>
            <a:custGeom>
              <a:avLst/>
              <a:gdLst>
                <a:gd name="T0" fmla="*/ 0 w 2160"/>
                <a:gd name="T1" fmla="*/ 1208 h 1208"/>
                <a:gd name="T2" fmla="*/ 336 w 2160"/>
                <a:gd name="T3" fmla="*/ 776 h 1208"/>
                <a:gd name="T4" fmla="*/ 816 w 2160"/>
                <a:gd name="T5" fmla="*/ 344 h 1208"/>
                <a:gd name="T6" fmla="*/ 1440 w 2160"/>
                <a:gd name="T7" fmla="*/ 56 h 1208"/>
                <a:gd name="T8" fmla="*/ 2160 w 2160"/>
                <a:gd name="T9" fmla="*/ 8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9" name="Freeform 13"/>
            <p:cNvSpPr/>
            <p:nvPr>
              <p:custDataLst>
                <p:tags r:id="rId28"/>
              </p:custDataLst>
            </p:nvPr>
          </p:nvSpPr>
          <p:spPr bwMode="auto">
            <a:xfrm rot="-1874105">
              <a:off x="3123" y="2740"/>
              <a:ext cx="1854" cy="539"/>
            </a:xfrm>
            <a:custGeom>
              <a:avLst/>
              <a:gdLst>
                <a:gd name="T0" fmla="*/ 0 w 2160"/>
                <a:gd name="T1" fmla="*/ 1208 h 1208"/>
                <a:gd name="T2" fmla="*/ 336 w 2160"/>
                <a:gd name="T3" fmla="*/ 776 h 1208"/>
                <a:gd name="T4" fmla="*/ 816 w 2160"/>
                <a:gd name="T5" fmla="*/ 344 h 1208"/>
                <a:gd name="T6" fmla="*/ 1440 w 2160"/>
                <a:gd name="T7" fmla="*/ 56 h 1208"/>
                <a:gd name="T8" fmla="*/ 2160 w 2160"/>
                <a:gd name="T9" fmla="*/ 8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10" name="Oval 1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-1963000">
            <a:off x="9034463" y="1517968"/>
            <a:ext cx="557212" cy="914400"/>
          </a:xfrm>
          <a:prstGeom prst="ellipse">
            <a:avLst/>
          </a:prstGeom>
          <a:solidFill>
            <a:srgbClr val="009900"/>
          </a:solidFill>
          <a:ln w="6350">
            <a:solidFill>
              <a:schemeClr val="accent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1" name="Oval 1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-3753898">
            <a:off x="9233693" y="1334612"/>
            <a:ext cx="557213" cy="1066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12" name="Line 1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9512300" y="1284605"/>
            <a:ext cx="1066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713" name="Object 1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9963150" y="881380"/>
          <a:ext cx="4191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358140" imgH="302895" progId="Equation.3">
                  <p:embed/>
                </p:oleObj>
              </mc:Choice>
              <mc:Fallback>
                <p:oleObj name="Equation" r:id="rId30" imgW="358140" imgH="30289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3150" y="881380"/>
                        <a:ext cx="41910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4" name="Object 18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0610850" y="1103630"/>
          <a:ext cx="2286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36855" imgH="292100" progId="Equation.3">
                  <p:embed/>
                </p:oleObj>
              </mc:Choice>
              <mc:Fallback>
                <p:oleObj name="Equation" r:id="rId32" imgW="236855" imgH="2921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0850" y="1103630"/>
                        <a:ext cx="2286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15" name="Group 19"/>
          <p:cNvGrpSpPr/>
          <p:nvPr/>
        </p:nvGrpSpPr>
        <p:grpSpPr bwMode="auto">
          <a:xfrm>
            <a:off x="9664700" y="2732405"/>
            <a:ext cx="762000" cy="498475"/>
            <a:chOff x="4416" y="3546"/>
            <a:chExt cx="480" cy="314"/>
          </a:xfrm>
        </p:grpSpPr>
        <p:sp>
          <p:nvSpPr>
            <p:cNvPr id="29716" name="AutoShape 20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16" y="3546"/>
              <a:ext cx="480" cy="314"/>
            </a:xfrm>
            <a:prstGeom prst="wedgeRectCallout">
              <a:avLst>
                <a:gd name="adj1" fmla="val -88125"/>
                <a:gd name="adj2" fmla="val -159236"/>
              </a:avLst>
            </a:prstGeom>
            <a:noFill/>
            <a:ln w="9525">
              <a:solidFill>
                <a:schemeClr val="hlink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kumimoji="1" lang="zh-CN" altLang="zh-CN" sz="2400">
                <a:solidFill>
                  <a:schemeClr val="hlink"/>
                </a:solidFill>
                <a:latin typeface="Times New Roman" panose="02020503050405090304" charset="0"/>
              </a:endParaRPr>
            </a:p>
          </p:txBody>
        </p:sp>
        <p:graphicFrame>
          <p:nvGraphicFramePr>
            <p:cNvPr id="29717" name="Object 21"/>
            <p:cNvGraphicFramePr>
              <a:graphicFrameLocks noChangeAspect="1"/>
            </p:cNvGraphicFramePr>
            <p:nvPr>
              <p:custDataLst>
                <p:tags r:id="rId25"/>
              </p:custDataLst>
            </p:nvPr>
          </p:nvGraphicFramePr>
          <p:xfrm>
            <a:off x="4490" y="3587"/>
            <a:ext cx="34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467995" imgH="368935" progId="Equation.3">
                    <p:embed/>
                  </p:oleObj>
                </mc:Choice>
                <mc:Fallback>
                  <p:oleObj name="Equation" r:id="rId34" imgW="467995" imgH="368935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3587"/>
                          <a:ext cx="343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18" name="Line 22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9512300" y="1284605"/>
            <a:ext cx="5334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9" name="Text Box 2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5325" y="1849755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对于有限曲面</a:t>
            </a:r>
          </a:p>
        </p:txBody>
      </p:sp>
      <p:graphicFrame>
        <p:nvGraphicFramePr>
          <p:cNvPr id="29720" name="Object 24"/>
          <p:cNvGraphicFramePr/>
          <p:nvPr>
            <p:custDataLst>
              <p:tags r:id="rId9"/>
            </p:custDataLst>
          </p:nvPr>
        </p:nvGraphicFramePr>
        <p:xfrm>
          <a:off x="3057208" y="1817053"/>
          <a:ext cx="18399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1591945" imgH="501015" progId="Equation.3">
                  <p:embed/>
                </p:oleObj>
              </mc:Choice>
              <mc:Fallback>
                <p:oleObj name="Equation" r:id="rId36" imgW="1591945" imgH="501015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208" y="1817053"/>
                        <a:ext cx="18399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1" name="Text Box 2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11200" y="4152900"/>
            <a:ext cx="272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磁感线穿入</a:t>
            </a:r>
            <a:endParaRPr kumimoji="1" lang="zh-CN" altLang="en-US" sz="2800" b="1">
              <a:latin typeface="Times New Roman" panose="02020503050405090304" charset="0"/>
            </a:endParaRPr>
          </a:p>
        </p:txBody>
      </p:sp>
      <p:sp>
        <p:nvSpPr>
          <p:cNvPr id="29722" name="Text Box 2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88975" y="2916555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对于闭合曲面</a:t>
            </a:r>
          </a:p>
        </p:txBody>
      </p:sp>
      <p:graphicFrame>
        <p:nvGraphicFramePr>
          <p:cNvPr id="29723" name="Object 27"/>
          <p:cNvGraphicFramePr/>
          <p:nvPr>
            <p:custDataLst>
              <p:tags r:id="rId12"/>
            </p:custDataLst>
          </p:nvPr>
        </p:nvGraphicFramePr>
        <p:xfrm>
          <a:off x="3113088" y="2840355"/>
          <a:ext cx="17510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1515110" imgH="523240" progId="Equation.3">
                  <p:embed/>
                </p:oleObj>
              </mc:Choice>
              <mc:Fallback>
                <p:oleObj name="Equation" r:id="rId38" imgW="1515110" imgH="52324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088" y="2840355"/>
                        <a:ext cx="175101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4" name="Text Box 2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11200" y="36401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宋体" pitchFamily="2" charset="-122"/>
              </a:rPr>
              <a:t>规定</a:t>
            </a:r>
          </a:p>
        </p:txBody>
      </p:sp>
      <p:graphicFrame>
        <p:nvGraphicFramePr>
          <p:cNvPr id="29725" name="Object 29"/>
          <p:cNvGraphicFramePr/>
          <p:nvPr>
            <p:custDataLst>
              <p:tags r:id="rId14"/>
            </p:custDataLst>
          </p:nvPr>
        </p:nvGraphicFramePr>
        <p:xfrm>
          <a:off x="2727325" y="4152900"/>
          <a:ext cx="1003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0" imgW="864870" imgH="368935" progId="Equation.3">
                  <p:embed/>
                </p:oleObj>
              </mc:Choice>
              <mc:Fallback>
                <p:oleObj name="公式" r:id="rId40" imgW="864870" imgH="36893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4152900"/>
                        <a:ext cx="1003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6" name="Text Box 3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11200" y="4686300"/>
            <a:ext cx="2435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磁感线穿出</a:t>
            </a:r>
            <a:endParaRPr kumimoji="1" lang="zh-CN" altLang="en-US" sz="2800" b="1">
              <a:latin typeface="Times New Roman" panose="02020503050405090304" charset="0"/>
            </a:endParaRPr>
          </a:p>
        </p:txBody>
      </p:sp>
      <p:graphicFrame>
        <p:nvGraphicFramePr>
          <p:cNvPr id="29727" name="Object 31"/>
          <p:cNvGraphicFramePr/>
          <p:nvPr>
            <p:custDataLst>
              <p:tags r:id="rId16"/>
            </p:custDataLst>
          </p:nvPr>
        </p:nvGraphicFramePr>
        <p:xfrm>
          <a:off x="2781300" y="4745038"/>
          <a:ext cx="1003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2" imgW="864870" imgH="368935" progId="Equation.3">
                  <p:embed/>
                </p:oleObj>
              </mc:Choice>
              <mc:Fallback>
                <p:oleObj name="公式" r:id="rId42" imgW="864870" imgH="368935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4745038"/>
                        <a:ext cx="1003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4" name="Rectangle 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90550" y="919163"/>
            <a:ext cx="390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通过面元的磁感线条数</a:t>
            </a:r>
          </a:p>
        </p:txBody>
      </p:sp>
      <p:sp>
        <p:nvSpPr>
          <p:cNvPr id="29705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784600" y="901700"/>
            <a:ext cx="361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—— </a:t>
            </a:r>
            <a:r>
              <a:rPr kumimoji="1" lang="zh-CN" altLang="en-US" sz="2400" b="1">
                <a:latin typeface="Times New Roman" panose="02020503050405090304" charset="0"/>
              </a:rPr>
              <a:t>通过该面元的磁通量</a:t>
            </a:r>
            <a:endParaRPr kumimoji="1" lang="zh-CN" altLang="en-US" sz="2800">
              <a:latin typeface="Times New Roman" panose="02020503050405090304" charset="0"/>
            </a:endParaRPr>
          </a:p>
        </p:txBody>
      </p:sp>
      <p:sp>
        <p:nvSpPr>
          <p:cNvPr id="30722" name="Text Box 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227955" y="3457258"/>
            <a:ext cx="38385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宋体" pitchFamily="2" charset="-122"/>
              </a:rPr>
              <a:t>磁场的高斯定理</a:t>
            </a:r>
            <a:endParaRPr kumimoji="1" lang="zh-CN" altLang="en-US" sz="2800">
              <a:latin typeface="Times New Roman" panose="02020503050405090304" charset="0"/>
            </a:endParaRPr>
          </a:p>
        </p:txBody>
      </p:sp>
      <p:sp>
        <p:nvSpPr>
          <p:cNvPr id="30729" name="Text Box 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761038" y="4026877"/>
            <a:ext cx="48815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latin typeface="Times New Roman" panose="02020503050405090304" charset="0"/>
              </a:rPr>
              <a:t>因为磁感线是闭合曲线，所以 </a:t>
            </a:r>
            <a:r>
              <a:rPr kumimoji="1" lang="zh-CN" altLang="en-US" sz="2800" dirty="0">
                <a:latin typeface="Times New Roman" panose="02020503050405090304" charset="0"/>
              </a:rPr>
              <a:t> </a:t>
            </a:r>
          </a:p>
        </p:txBody>
      </p:sp>
      <p:graphicFrame>
        <p:nvGraphicFramePr>
          <p:cNvPr id="30730" name="Object 10"/>
          <p:cNvGraphicFramePr/>
          <p:nvPr>
            <p:custDataLst>
              <p:tags r:id="rId21"/>
            </p:custDataLst>
          </p:nvPr>
        </p:nvGraphicFramePr>
        <p:xfrm>
          <a:off x="5965825" y="4834022"/>
          <a:ext cx="2362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4" imgW="2043430" imgH="523240" progId="Equation.3">
                  <p:embed/>
                </p:oleObj>
              </mc:Choice>
              <mc:Fallback>
                <p:oleObj name="公式" r:id="rId44" imgW="2043430" imgH="52324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5825" y="4834022"/>
                        <a:ext cx="2362200" cy="6096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1" name="Rectangle 11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329439" y="4875297"/>
            <a:ext cx="253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latin typeface="Times New Roman" panose="02020503050405090304" charset="0"/>
                <a:ea typeface="楷体_GB2312" pitchFamily="49" charset="-122"/>
              </a:rPr>
              <a:t>(</a:t>
            </a:r>
            <a:r>
              <a:rPr kumimoji="1" lang="zh-CN" altLang="en-US" sz="2400" b="1" dirty="0">
                <a:latin typeface="Times New Roman" panose="02020503050405090304" charset="0"/>
                <a:ea typeface="楷体_GB2312" pitchFamily="49" charset="-122"/>
              </a:rPr>
              <a:t>磁</a:t>
            </a:r>
            <a:r>
              <a:rPr kumimoji="1" lang="zh-CN" altLang="en-US" sz="2400" b="1" dirty="0">
                <a:latin typeface="Times New Roman" panose="02020503050405090304" charset="0"/>
              </a:rPr>
              <a:t>场</a:t>
            </a:r>
            <a:r>
              <a:rPr kumimoji="1" lang="zh-CN" altLang="en-US" sz="2400" b="1" dirty="0">
                <a:latin typeface="Times New Roman" panose="02020503050405090304" charset="0"/>
                <a:ea typeface="楷体_GB2312" pitchFamily="49" charset="-122"/>
              </a:rPr>
              <a:t>高斯定理</a:t>
            </a:r>
            <a:r>
              <a:rPr kumimoji="1" lang="en-US" altLang="zh-CN" sz="2400" b="1" dirty="0">
                <a:latin typeface="Times New Roman" panose="02020503050405090304" charset="0"/>
                <a:ea typeface="楷体_GB2312" pitchFamily="49" charset="-122"/>
              </a:rPr>
              <a:t>)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83206" y="5720301"/>
            <a:ext cx="4633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latin typeface="Times New Roman" panose="02020503050405090304" charset="0"/>
              </a:rPr>
              <a:t>—— </a:t>
            </a:r>
            <a:r>
              <a:rPr kumimoji="1" lang="zh-CN" altLang="en-US" sz="2400" b="1" dirty="0">
                <a:latin typeface="Times New Roman" panose="02020503050405090304" charset="0"/>
              </a:rPr>
              <a:t>磁场是无源场（涡旋场）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0" grpId="0" bldLvl="0" animBg="1"/>
      <p:bldP spid="29711" grpId="0" bldLvl="0" animBg="1"/>
      <p:bldP spid="29712" grpId="0" bldLvl="0" animBg="1"/>
      <p:bldP spid="29718" grpId="0" bldLvl="0" animBg="1"/>
      <p:bldP spid="29719" grpId="0" bldLvl="0" animBg="1" autoUpdateAnimBg="0"/>
      <p:bldP spid="29721" grpId="0" bldLvl="0" animBg="1" autoUpdateAnimBg="0"/>
      <p:bldP spid="29722" grpId="0" bldLvl="0" animBg="1" autoUpdateAnimBg="0"/>
      <p:bldP spid="29724" grpId="0" bldLvl="0" animBg="1" autoUpdateAnimBg="0"/>
      <p:bldP spid="29726" grpId="0" bldLvl="0" animBg="1" autoUpdateAnimBg="0"/>
      <p:bldP spid="29704" grpId="0" bldLvl="0" animBg="1" autoUpdateAnimBg="0"/>
      <p:bldP spid="29705" grpId="0" bldLvl="0" animBg="1" autoUpdateAnimBg="0"/>
      <p:bldP spid="30722" grpId="0" bldLvl="0" animBg="1" autoUpdateAnimBg="0"/>
      <p:bldP spid="30729" grpId="0" bldLvl="0" animBg="1" autoUpdateAnimBg="0"/>
      <p:bldP spid="30731" grpId="0" bldLvl="0" animBg="1" autoUpdateAnimBg="0"/>
      <p:bldP spid="30733" grpId="0" bldLvl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9938" y="1038225"/>
            <a:ext cx="2201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静电场</a:t>
            </a:r>
            <a:r>
              <a:rPr kumimoji="1" lang="en-US" altLang="zh-CN" sz="2400" b="1">
                <a:latin typeface="Times New Roman" panose="02020503050405090304" charset="0"/>
              </a:rPr>
              <a:t>: </a:t>
            </a:r>
          </a:p>
        </p:txBody>
      </p:sp>
      <p:graphicFrame>
        <p:nvGraphicFramePr>
          <p:cNvPr id="31749" name="Object 5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262188" y="1004888"/>
          <a:ext cx="15478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338580" imgH="501015" progId="Equation.3">
                  <p:embed/>
                </p:oleObj>
              </mc:Choice>
              <mc:Fallback>
                <p:oleObj name="Equation" r:id="rId29" imgW="1338580" imgH="50101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1004888"/>
                        <a:ext cx="15478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9463" y="1722438"/>
            <a:ext cx="2268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磁    场</a:t>
            </a:r>
            <a:r>
              <a:rPr kumimoji="1" lang="en-US" altLang="zh-CN" sz="2400" b="1">
                <a:latin typeface="Times New Roman" panose="02020503050405090304" charset="0"/>
              </a:rPr>
              <a:t>:</a:t>
            </a:r>
          </a:p>
        </p:txBody>
      </p:sp>
      <p:graphicFrame>
        <p:nvGraphicFramePr>
          <p:cNvPr id="31752" name="Object 8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2268538" y="1703388"/>
          <a:ext cx="15113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305560" imgH="501015" progId="Equation.3">
                  <p:embed/>
                </p:oleObj>
              </mc:Choice>
              <mc:Fallback>
                <p:oleObj name="Equation" r:id="rId31" imgW="1305560" imgH="50101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703388"/>
                        <a:ext cx="15113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81013" y="2816225"/>
            <a:ext cx="4776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cs typeface="Times New Roman" panose="02020503050405090304" charset="0"/>
              </a:rPr>
              <a:t>•  </a:t>
            </a:r>
            <a:r>
              <a:rPr kumimoji="1" lang="zh-CN" altLang="en-US" sz="2400" b="1">
                <a:latin typeface="Times New Roman" panose="02020503050405090304" charset="0"/>
              </a:rPr>
              <a:t>以无限长载流直导线为例</a:t>
            </a:r>
            <a:r>
              <a:rPr kumimoji="1" lang="zh-CN" altLang="en-US" sz="2800">
                <a:latin typeface="Times New Roman" panose="02020503050405090304" charset="0"/>
              </a:rPr>
              <a:t> </a:t>
            </a:r>
          </a:p>
        </p:txBody>
      </p:sp>
      <p:graphicFrame>
        <p:nvGraphicFramePr>
          <p:cNvPr id="31754" name="Object 10"/>
          <p:cNvGraphicFramePr/>
          <p:nvPr>
            <p:custDataLst>
              <p:tags r:id="rId7"/>
            </p:custDataLst>
          </p:nvPr>
        </p:nvGraphicFramePr>
        <p:xfrm>
          <a:off x="1606550" y="3352800"/>
          <a:ext cx="11953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029970" imgH="710565" progId="Equation.3">
                  <p:embed/>
                </p:oleObj>
              </mc:Choice>
              <mc:Fallback>
                <p:oleObj name="Equation" r:id="rId33" imgW="1029970" imgH="71056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3352800"/>
                        <a:ext cx="119538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5" name="Object 11"/>
          <p:cNvGraphicFramePr/>
          <p:nvPr>
            <p:custDataLst>
              <p:tags r:id="rId8"/>
            </p:custDataLst>
          </p:nvPr>
        </p:nvGraphicFramePr>
        <p:xfrm>
          <a:off x="1712913" y="4338638"/>
          <a:ext cx="10033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864870" imgH="523240" progId="Equation.3">
                  <p:embed/>
                </p:oleObj>
              </mc:Choice>
              <mc:Fallback>
                <p:oleObj name="Equation" r:id="rId35" imgW="864870" imgH="52324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913" y="4338638"/>
                        <a:ext cx="10033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6" name="Object 12"/>
          <p:cNvGraphicFramePr/>
          <p:nvPr>
            <p:custDataLst>
              <p:tags r:id="rId9"/>
            </p:custDataLst>
          </p:nvPr>
        </p:nvGraphicFramePr>
        <p:xfrm>
          <a:off x="2757488" y="4321175"/>
          <a:ext cx="17383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1503680" imgH="523240" progId="Equation.3">
                  <p:embed/>
                </p:oleObj>
              </mc:Choice>
              <mc:Fallback>
                <p:oleObj name="Equation" r:id="rId37" imgW="1503680" imgH="52324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4321175"/>
                        <a:ext cx="173831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7" name="Object 13"/>
          <p:cNvGraphicFramePr/>
          <p:nvPr>
            <p:custDataLst>
              <p:tags r:id="rId10"/>
            </p:custDataLst>
          </p:nvPr>
        </p:nvGraphicFramePr>
        <p:xfrm>
          <a:off x="1608138" y="5048250"/>
          <a:ext cx="17526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515110" imgH="710565" progId="Equation.3">
                  <p:embed/>
                </p:oleObj>
              </mc:Choice>
              <mc:Fallback>
                <p:oleObj name="Equation" r:id="rId39" imgW="1515110" imgH="71056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5048250"/>
                        <a:ext cx="17526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8" name="Object 14"/>
          <p:cNvGraphicFramePr/>
          <p:nvPr>
            <p:custDataLst>
              <p:tags r:id="rId11"/>
            </p:custDataLst>
          </p:nvPr>
        </p:nvGraphicFramePr>
        <p:xfrm>
          <a:off x="3595688" y="5259388"/>
          <a:ext cx="823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710565" imgH="368935" progId="Equation.3">
                  <p:embed/>
                </p:oleObj>
              </mc:Choice>
              <mc:Fallback>
                <p:oleObj name="Equation" r:id="rId41" imgW="710565" imgH="36893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5259388"/>
                        <a:ext cx="823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9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27088" y="5857875"/>
            <a:ext cx="401955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503050405090304" charset="0"/>
              </a:rPr>
              <a:t>磁场的环流与环路中所包围的电流有关</a:t>
            </a:r>
            <a:r>
              <a:rPr kumimoji="1" lang="zh-CN" altLang="en-US" sz="2800" dirty="0">
                <a:latin typeface="Times New Roman" panose="02020503050405090304" charset="0"/>
              </a:rPr>
              <a:t> </a:t>
            </a:r>
          </a:p>
        </p:txBody>
      </p:sp>
      <p:sp>
        <p:nvSpPr>
          <p:cNvPr id="31761" name="Freeform 17"/>
          <p:cNvSpPr/>
          <p:nvPr>
            <p:custDataLst>
              <p:tags r:id="rId13"/>
            </p:custDataLst>
          </p:nvPr>
        </p:nvSpPr>
        <p:spPr bwMode="auto">
          <a:xfrm>
            <a:off x="5666105" y="1793875"/>
            <a:ext cx="2667000" cy="914400"/>
          </a:xfrm>
          <a:custGeom>
            <a:avLst/>
            <a:gdLst>
              <a:gd name="T0" fmla="*/ 112 w 2648"/>
              <a:gd name="T1" fmla="*/ 208 h 1184"/>
              <a:gd name="T2" fmla="*/ 16 w 2648"/>
              <a:gd name="T3" fmla="*/ 304 h 1184"/>
              <a:gd name="T4" fmla="*/ 64 w 2648"/>
              <a:gd name="T5" fmla="*/ 496 h 1184"/>
              <a:gd name="T6" fmla="*/ 400 w 2648"/>
              <a:gd name="T7" fmla="*/ 736 h 1184"/>
              <a:gd name="T8" fmla="*/ 496 w 2648"/>
              <a:gd name="T9" fmla="*/ 928 h 1184"/>
              <a:gd name="T10" fmla="*/ 592 w 2648"/>
              <a:gd name="T11" fmla="*/ 1024 h 1184"/>
              <a:gd name="T12" fmla="*/ 784 w 2648"/>
              <a:gd name="T13" fmla="*/ 1120 h 1184"/>
              <a:gd name="T14" fmla="*/ 1264 w 2648"/>
              <a:gd name="T15" fmla="*/ 1168 h 1184"/>
              <a:gd name="T16" fmla="*/ 2176 w 2648"/>
              <a:gd name="T17" fmla="*/ 1024 h 1184"/>
              <a:gd name="T18" fmla="*/ 2608 w 2648"/>
              <a:gd name="T19" fmla="*/ 400 h 1184"/>
              <a:gd name="T20" fmla="*/ 2416 w 2648"/>
              <a:gd name="T21" fmla="*/ 160 h 1184"/>
              <a:gd name="T22" fmla="*/ 1888 w 2648"/>
              <a:gd name="T23" fmla="*/ 16 h 1184"/>
              <a:gd name="T24" fmla="*/ 928 w 2648"/>
              <a:gd name="T25" fmla="*/ 64 h 1184"/>
              <a:gd name="T26" fmla="*/ 400 w 2648"/>
              <a:gd name="T27" fmla="*/ 112 h 1184"/>
              <a:gd name="T28" fmla="*/ 112 w 2648"/>
              <a:gd name="T29" fmla="*/ 208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48" h="1184">
                <a:moveTo>
                  <a:pt x="112" y="208"/>
                </a:moveTo>
                <a:cubicBezTo>
                  <a:pt x="48" y="240"/>
                  <a:pt x="24" y="256"/>
                  <a:pt x="16" y="304"/>
                </a:cubicBezTo>
                <a:cubicBezTo>
                  <a:pt x="8" y="352"/>
                  <a:pt x="0" y="424"/>
                  <a:pt x="64" y="496"/>
                </a:cubicBezTo>
                <a:cubicBezTo>
                  <a:pt x="128" y="568"/>
                  <a:pt x="328" y="664"/>
                  <a:pt x="400" y="736"/>
                </a:cubicBezTo>
                <a:cubicBezTo>
                  <a:pt x="472" y="808"/>
                  <a:pt x="464" y="880"/>
                  <a:pt x="496" y="928"/>
                </a:cubicBezTo>
                <a:cubicBezTo>
                  <a:pt x="528" y="976"/>
                  <a:pt x="544" y="992"/>
                  <a:pt x="592" y="1024"/>
                </a:cubicBezTo>
                <a:cubicBezTo>
                  <a:pt x="640" y="1056"/>
                  <a:pt x="672" y="1096"/>
                  <a:pt x="784" y="1120"/>
                </a:cubicBezTo>
                <a:cubicBezTo>
                  <a:pt x="896" y="1144"/>
                  <a:pt x="1032" y="1184"/>
                  <a:pt x="1264" y="1168"/>
                </a:cubicBezTo>
                <a:cubicBezTo>
                  <a:pt x="1496" y="1152"/>
                  <a:pt x="1952" y="1152"/>
                  <a:pt x="2176" y="1024"/>
                </a:cubicBezTo>
                <a:cubicBezTo>
                  <a:pt x="2400" y="896"/>
                  <a:pt x="2568" y="544"/>
                  <a:pt x="2608" y="400"/>
                </a:cubicBezTo>
                <a:cubicBezTo>
                  <a:pt x="2648" y="256"/>
                  <a:pt x="2536" y="224"/>
                  <a:pt x="2416" y="160"/>
                </a:cubicBezTo>
                <a:cubicBezTo>
                  <a:pt x="2296" y="96"/>
                  <a:pt x="2136" y="32"/>
                  <a:pt x="1888" y="16"/>
                </a:cubicBezTo>
                <a:cubicBezTo>
                  <a:pt x="1640" y="0"/>
                  <a:pt x="1176" y="48"/>
                  <a:pt x="928" y="64"/>
                </a:cubicBezTo>
                <a:cubicBezTo>
                  <a:pt x="680" y="80"/>
                  <a:pt x="536" y="88"/>
                  <a:pt x="400" y="112"/>
                </a:cubicBezTo>
                <a:cubicBezTo>
                  <a:pt x="264" y="136"/>
                  <a:pt x="176" y="176"/>
                  <a:pt x="112" y="208"/>
                </a:cubicBezTo>
                <a:close/>
              </a:path>
            </a:pathLst>
          </a:custGeom>
          <a:noFill/>
          <a:ln w="28575" cmpd="sng">
            <a:solidFill>
              <a:srgbClr val="FF339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2" name="Oval 18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75505" y="2022475"/>
            <a:ext cx="3352800" cy="762000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63" name="Object 19"/>
          <p:cNvGraphicFramePr/>
          <p:nvPr>
            <p:custDataLst>
              <p:tags r:id="rId15"/>
            </p:custDataLst>
          </p:nvPr>
        </p:nvGraphicFramePr>
        <p:xfrm>
          <a:off x="6809105" y="955675"/>
          <a:ext cx="2016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170815" imgH="247650" progId="Equation.3">
                  <p:embed/>
                </p:oleObj>
              </mc:Choice>
              <mc:Fallback>
                <p:oleObj name="Equation" r:id="rId43" imgW="170815" imgH="24765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9105" y="955675"/>
                        <a:ext cx="2016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4" name="Line 20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6656705" y="879475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21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5666105" y="1565275"/>
          <a:ext cx="255588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5" imgW="214630" imgH="247650" progId="Equation.3">
                  <p:embed/>
                </p:oleObj>
              </mc:Choice>
              <mc:Fallback>
                <p:oleObj name="Equation" r:id="rId45" imgW="214630" imgH="24765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6105" y="1565275"/>
                        <a:ext cx="255588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6" name="Oval 22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647305" y="2555875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767" name="Object 23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7952105" y="2555875"/>
          <a:ext cx="3746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7" imgW="127000" imgH="137795" progId="Equation.3">
                  <p:embed/>
                </p:oleObj>
              </mc:Choice>
              <mc:Fallback>
                <p:oleObj name="Equation" r:id="rId47" imgW="127000" imgH="137795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2105" y="2555875"/>
                        <a:ext cx="3746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2" name="Object 28"/>
          <p:cNvGraphicFramePr/>
          <p:nvPr>
            <p:custDataLst>
              <p:tags r:id="rId20"/>
            </p:custDataLst>
          </p:nvPr>
        </p:nvGraphicFramePr>
        <p:xfrm>
          <a:off x="7447280" y="2212975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9" imgW="181610" imgH="226060" progId="Equation.3">
                  <p:embed/>
                </p:oleObj>
              </mc:Choice>
              <mc:Fallback>
                <p:oleObj name="Equation" r:id="rId49" imgW="181610" imgH="22606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7280" y="2212975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8" name="AutoShape 3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190105" y="1565275"/>
            <a:ext cx="457200" cy="1524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80" name="Rectangle 3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310630" y="896938"/>
            <a:ext cx="107950" cy="1600200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66FF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91" name="Line 47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6351905" y="2174875"/>
            <a:ext cx="1398588" cy="4651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57800" y="3030855"/>
            <a:ext cx="40957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sz="3200" b="1">
                <a:latin typeface="黑体" panose="02010609060101010101" charset="-122"/>
                <a:ea typeface="黑体" panose="02010609060101010101" charset="-122"/>
                <a:sym typeface="+mn-ea"/>
              </a:rPr>
              <a:t>磁场的安培环路定理</a:t>
            </a:r>
          </a:p>
        </p:txBody>
      </p:sp>
      <p:sp>
        <p:nvSpPr>
          <p:cNvPr id="34818" name="Text Box 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51793" y="5161915"/>
            <a:ext cx="484060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zh-CN" altLang="en-US" sz="2400" b="1">
                <a:latin typeface="Times New Roman" panose="02020503050405090304" charset="0"/>
                <a:sym typeface="+mn-ea"/>
              </a:rPr>
              <a:t>环路不包围电流，则磁场环流为零</a:t>
            </a:r>
            <a:r>
              <a:rPr kumimoji="1" lang="zh-CN" altLang="en-US" sz="2400" b="1" i="1">
                <a:latin typeface="Times New Roman" panose="02020503050405090304" charset="0"/>
                <a:sym typeface="+mn-ea"/>
              </a:rPr>
              <a:t> </a:t>
            </a:r>
            <a:endParaRPr kumimoji="1" lang="zh-CN" altLang="en-US" sz="2800">
              <a:latin typeface="Times New Roman" panose="02020503050405090304" charset="0"/>
            </a:endParaRPr>
          </a:p>
        </p:txBody>
      </p:sp>
      <p:sp>
        <p:nvSpPr>
          <p:cNvPr id="34826" name="Text Box 10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451793" y="3790315"/>
            <a:ext cx="4405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cs typeface="Times New Roman" panose="02020503050405090304" charset="0"/>
              </a:rPr>
              <a:t>•  </a:t>
            </a:r>
            <a:r>
              <a:rPr kumimoji="1" lang="zh-CN" altLang="en-US" sz="2400" b="1">
                <a:latin typeface="Times New Roman" panose="02020503050405090304" charset="0"/>
              </a:rPr>
              <a:t>若环路方向反向，情况如何？</a:t>
            </a:r>
            <a:endParaRPr kumimoji="1" lang="zh-CN" altLang="en-US" sz="2800">
              <a:latin typeface="Times New Roman" panose="02020503050405090304" charset="0"/>
            </a:endParaRPr>
          </a:p>
        </p:txBody>
      </p:sp>
      <p:graphicFrame>
        <p:nvGraphicFramePr>
          <p:cNvPr id="34841" name="Object 25"/>
          <p:cNvGraphicFramePr/>
          <p:nvPr>
            <p:custDataLst>
              <p:tags r:id="rId26"/>
            </p:custDataLst>
          </p:nvPr>
        </p:nvGraphicFramePr>
        <p:xfrm>
          <a:off x="5766118" y="4206240"/>
          <a:ext cx="30337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2627630" imgH="710565" progId="Equation.3">
                  <p:embed/>
                </p:oleObj>
              </mc:Choice>
              <mc:Fallback>
                <p:oleObj name="Equation" r:id="rId51" imgW="2627630" imgH="71056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6118" y="4206240"/>
                        <a:ext cx="30337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2" name="Object 26"/>
          <p:cNvGraphicFramePr/>
          <p:nvPr>
            <p:custDataLst>
              <p:tags r:id="rId27"/>
            </p:custDataLst>
          </p:nvPr>
        </p:nvGraphicFramePr>
        <p:xfrm>
          <a:off x="8939530" y="4396740"/>
          <a:ext cx="1028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3" imgW="887095" imgH="368935" progId="Equation.3">
                  <p:embed/>
                </p:oleObj>
              </mc:Choice>
              <mc:Fallback>
                <p:oleObj name="Equation" r:id="rId53" imgW="887095" imgH="368935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9530" y="4396740"/>
                        <a:ext cx="1028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3" dur="500"/>
                                        <p:tgtEl>
                                          <p:spTgt spid="3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0" dur="500"/>
                                        <p:tgtEl>
                                          <p:spTgt spid="3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ldLvl="0" animBg="1" autoUpdateAnimBg="0"/>
      <p:bldP spid="31751" grpId="0" bldLvl="0" animBg="1" autoUpdateAnimBg="0"/>
      <p:bldP spid="31753" grpId="0" bldLvl="0" animBg="1" autoUpdateAnimBg="0"/>
      <p:bldP spid="31759" grpId="0" bldLvl="0" animBg="1" autoUpdateAnimBg="0"/>
      <p:bldP spid="31761" grpId="0" bldLvl="0" animBg="1"/>
      <p:bldP spid="31762" grpId="0" bldLvl="0" animBg="1"/>
      <p:bldP spid="31764" grpId="0" bldLvl="0" animBg="1"/>
      <p:bldP spid="31766" grpId="0" bldLvl="0" animBg="1"/>
      <p:bldP spid="31778" grpId="0" bldLvl="0" animBg="1"/>
      <p:bldP spid="31780" grpId="0" bldLvl="0" animBg="1"/>
      <p:bldP spid="31791" grpId="0" bldLvl="0" animBg="1"/>
      <p:bldP spid="34818" grpId="0" bldLvl="0" animBg="1" autoUpdateAnimBg="0"/>
      <p:bldP spid="34826" grpId="0" bldLvl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Text Box 2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872163" y="2194878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     </a:t>
            </a:r>
            <a:r>
              <a:rPr kumimoji="1" lang="zh-CN" altLang="en-US" sz="2400" b="1">
                <a:latin typeface="Times New Roman" panose="02020503050405090304" charset="0"/>
              </a:rPr>
              <a:t>倍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16350" y="1031240"/>
            <a:ext cx="2851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 —— </a:t>
            </a:r>
            <a:r>
              <a:rPr kumimoji="1" lang="zh-CN" altLang="en-US" sz="2400" b="1">
                <a:latin typeface="Times New Roman" panose="02020503050405090304" charset="0"/>
              </a:rPr>
              <a:t>安培环路定律 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9900" y="1653540"/>
            <a:ext cx="81295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Times New Roman" panose="02020503050405090304" charset="0"/>
              </a:rPr>
              <a:t>恒定电流的磁场中，磁感应强度沿一闭合路径 </a:t>
            </a:r>
            <a:r>
              <a:rPr kumimoji="1" lang="en-US" altLang="zh-CN" sz="2400" b="1" i="1">
                <a:latin typeface="Times New Roman" panose="02020503050405090304" charset="0"/>
              </a:rPr>
              <a:t>L </a:t>
            </a:r>
            <a:r>
              <a:rPr kumimoji="1" lang="zh-CN" altLang="en-US" sz="2400" b="1">
                <a:latin typeface="Times New Roman" panose="02020503050405090304" charset="0"/>
              </a:rPr>
              <a:t>的线积分等于路径 </a:t>
            </a:r>
            <a:r>
              <a:rPr kumimoji="1" lang="en-US" altLang="zh-CN" sz="2400" b="1" i="1">
                <a:latin typeface="Times New Roman" panose="02020503050405090304" charset="0"/>
              </a:rPr>
              <a:t>L</a:t>
            </a:r>
            <a:r>
              <a:rPr kumimoji="1" lang="en-US" altLang="zh-CN" sz="2400" b="1">
                <a:latin typeface="Times New Roman" panose="02020503050405090304" charset="0"/>
              </a:rPr>
              <a:t> </a:t>
            </a:r>
            <a:r>
              <a:rPr kumimoji="1" lang="zh-CN" altLang="en-US" sz="2400" b="1">
                <a:latin typeface="Times New Roman" panose="02020503050405090304" charset="0"/>
              </a:rPr>
              <a:t>包围的电流强度的代数和的 </a:t>
            </a:r>
          </a:p>
        </p:txBody>
      </p:sp>
      <p:graphicFrame>
        <p:nvGraphicFramePr>
          <p:cNvPr id="35866" name="Object 26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5872163" y="2202815"/>
          <a:ext cx="41751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8" imgW="358140" imgH="368935" progId="Equation.3">
                  <p:embed/>
                </p:oleObj>
              </mc:Choice>
              <mc:Fallback>
                <p:oleObj name="公式" r:id="rId38" imgW="358140" imgH="36893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163" y="2202815"/>
                        <a:ext cx="41751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8" name="Object 28"/>
          <p:cNvGraphicFramePr/>
          <p:nvPr>
            <p:custDataLst>
              <p:tags r:id="rId6"/>
            </p:custDataLst>
          </p:nvPr>
        </p:nvGraphicFramePr>
        <p:xfrm>
          <a:off x="1036638" y="915353"/>
          <a:ext cx="25257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0" imgW="2186940" imgH="523240" progId="Equation.3">
                  <p:embed/>
                </p:oleObj>
              </mc:Choice>
              <mc:Fallback>
                <p:oleObj name="公式" r:id="rId40" imgW="2186940" imgH="52324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915353"/>
                        <a:ext cx="2525712" cy="6096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6" name="Text Box 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18820" y="2835593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积分回路方向与电流方向呈右螺旋关系</a:t>
            </a:r>
            <a:endParaRPr kumimoji="1"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867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88085" y="3301683"/>
            <a:ext cx="2711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  <a:ea typeface="楷体_GB2312" pitchFamily="49" charset="-122"/>
              </a:rPr>
              <a:t>满足右螺旋关系时</a:t>
            </a:r>
            <a:r>
              <a:rPr kumimoji="1" lang="zh-CN" altLang="en-US" sz="2800">
                <a:latin typeface="Times New Roman" panose="02020503050405090304" charset="0"/>
              </a:rPr>
              <a:t> </a:t>
            </a:r>
          </a:p>
        </p:txBody>
      </p:sp>
      <p:graphicFrame>
        <p:nvGraphicFramePr>
          <p:cNvPr id="36868" name="Object 4"/>
          <p:cNvGraphicFramePr/>
          <p:nvPr>
            <p:custDataLst>
              <p:tags r:id="rId9"/>
            </p:custDataLst>
          </p:nvPr>
        </p:nvGraphicFramePr>
        <p:xfrm>
          <a:off x="3829685" y="3392170"/>
          <a:ext cx="812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699770" imgH="368935" progId="Equation.3">
                  <p:embed/>
                </p:oleObj>
              </mc:Choice>
              <mc:Fallback>
                <p:oleObj name="Equation" r:id="rId42" imgW="699770" imgH="36893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685" y="3392170"/>
                        <a:ext cx="812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91785" y="3311208"/>
            <a:ext cx="971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反之</a:t>
            </a:r>
            <a:r>
              <a:rPr kumimoji="1" lang="zh-CN" altLang="en-US" sz="280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36870" name="Object 6"/>
          <p:cNvGraphicFramePr/>
          <p:nvPr>
            <p:custDataLst>
              <p:tags r:id="rId11"/>
            </p:custDataLst>
          </p:nvPr>
        </p:nvGraphicFramePr>
        <p:xfrm>
          <a:off x="6352223" y="3409633"/>
          <a:ext cx="7985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4" imgW="688340" imgH="368935" progId="Equation.3">
                  <p:embed/>
                </p:oleObj>
              </mc:Choice>
              <mc:Fallback>
                <p:oleObj name="Equation" r:id="rId44" imgW="688340" imgH="36893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2223" y="3409633"/>
                        <a:ext cx="7985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Text Box 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88035" y="3879533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磁场是有旋场</a:t>
            </a:r>
            <a:endParaRPr kumimoji="1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873" name="Text Box 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67080" y="4335780"/>
            <a:ext cx="81597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66675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(3)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安培环路定理只适用于闭合的载流导线，对于任意设想的一段载流导线不成立</a:t>
            </a:r>
            <a:endParaRPr kumimoji="1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Rectangle 1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027920" y="1988820"/>
            <a:ext cx="152400" cy="2438400"/>
          </a:xfrm>
          <a:prstGeom prst="rect">
            <a:avLst/>
          </a:prstGeom>
          <a:gradFill rotWithShape="0">
            <a:gsLst>
              <a:gs pos="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Oval 1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732520" y="2827020"/>
            <a:ext cx="2743200" cy="762000"/>
          </a:xfrm>
          <a:prstGeom prst="ellipse">
            <a:avLst/>
          </a:prstGeom>
          <a:noFill/>
          <a:ln w="28575">
            <a:solidFill>
              <a:srgbClr val="443CE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1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035858" y="1985645"/>
            <a:ext cx="139700" cy="1585913"/>
          </a:xfrm>
          <a:prstGeom prst="rect">
            <a:avLst/>
          </a:prstGeom>
          <a:gradFill rotWithShape="0">
            <a:gsLst>
              <a:gs pos="0">
                <a:srgbClr val="C0C0C0"/>
              </a:gs>
              <a:gs pos="100000">
                <a:srgbClr val="C0C0C0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13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10104120" y="3208020"/>
            <a:ext cx="1371600" cy="0"/>
          </a:xfrm>
          <a:prstGeom prst="line">
            <a:avLst/>
          </a:prstGeom>
          <a:noFill/>
          <a:ln w="28575">
            <a:solidFill>
              <a:srgbClr val="FF3399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" name="Object 14"/>
          <p:cNvGraphicFramePr/>
          <p:nvPr>
            <p:custDataLst>
              <p:tags r:id="rId18"/>
            </p:custDataLst>
          </p:nvPr>
        </p:nvGraphicFramePr>
        <p:xfrm>
          <a:off x="10561320" y="2903220"/>
          <a:ext cx="23018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193040" imgH="236855" progId="Equation.3">
                  <p:embed/>
                </p:oleObj>
              </mc:Choice>
              <mc:Fallback>
                <p:oleObj name="Equation" r:id="rId46" imgW="193040" imgH="23685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1320" y="2903220"/>
                        <a:ext cx="230188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"/>
          <p:cNvGraphicFramePr/>
          <p:nvPr>
            <p:custDataLst>
              <p:tags r:id="rId19"/>
            </p:custDataLst>
          </p:nvPr>
        </p:nvGraphicFramePr>
        <p:xfrm>
          <a:off x="9494520" y="2065020"/>
          <a:ext cx="2016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170815" imgH="247650" progId="Equation.3">
                  <p:embed/>
                </p:oleObj>
              </mc:Choice>
              <mc:Fallback>
                <p:oleObj name="Equation" r:id="rId48" imgW="170815" imgH="24765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520" y="2065020"/>
                        <a:ext cx="2016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ine 16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V="1">
            <a:off x="9799320" y="1988820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" name="Object 17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9418320" y="3589020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115570" imgH="137795" progId="Equation.3">
                  <p:embed/>
                </p:oleObj>
              </mc:Choice>
              <mc:Fallback>
                <p:oleObj name="Equation" r:id="rId50" imgW="115570" imgH="13779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8320" y="3589020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/>
          <p:cNvGraphicFramePr/>
          <p:nvPr>
            <p:custDataLst>
              <p:tags r:id="rId22"/>
            </p:custDataLst>
          </p:nvPr>
        </p:nvGraphicFramePr>
        <p:xfrm>
          <a:off x="6725603" y="5106988"/>
          <a:ext cx="10033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864870" imgH="523240" progId="Equation.3">
                  <p:embed/>
                </p:oleObj>
              </mc:Choice>
              <mc:Fallback>
                <p:oleObj name="Equation" r:id="rId52" imgW="864870" imgH="52324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5603" y="5106988"/>
                        <a:ext cx="10033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9"/>
          <p:cNvGraphicFramePr/>
          <p:nvPr>
            <p:custDataLst>
              <p:tags r:id="rId23"/>
            </p:custDataLst>
          </p:nvPr>
        </p:nvGraphicFramePr>
        <p:xfrm>
          <a:off x="7689215" y="4930775"/>
          <a:ext cx="36703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3178175" imgH="710565" progId="Equation.3">
                  <p:embed/>
                </p:oleObj>
              </mc:Choice>
              <mc:Fallback>
                <p:oleObj name="Equation" r:id="rId54" imgW="3178175" imgH="71056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9215" y="4930775"/>
                        <a:ext cx="36703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20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>
            <a:off x="10108883" y="1984058"/>
            <a:ext cx="1381125" cy="1228725"/>
          </a:xfrm>
          <a:prstGeom prst="line">
            <a:avLst/>
          </a:prstGeom>
          <a:noFill/>
          <a:ln w="28575">
            <a:solidFill>
              <a:srgbClr val="443CE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21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10180320" y="3217545"/>
            <a:ext cx="1304925" cy="1209675"/>
          </a:xfrm>
          <a:prstGeom prst="line">
            <a:avLst/>
          </a:prstGeom>
          <a:noFill/>
          <a:ln w="28575">
            <a:solidFill>
              <a:srgbClr val="443CE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22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529398" y="5754370"/>
            <a:ext cx="2940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图中载流直导线</a:t>
            </a:r>
            <a:r>
              <a:rPr kumimoji="1" lang="en-US" altLang="zh-CN" sz="2400" b="1">
                <a:latin typeface="Times New Roman" panose="02020503050405090304" charset="0"/>
              </a:rPr>
              <a:t>,  </a:t>
            </a:r>
            <a:r>
              <a:rPr kumimoji="1" lang="zh-CN" altLang="en-US" sz="2400" b="1">
                <a:latin typeface="Times New Roman" panose="02020503050405090304" charset="0"/>
              </a:rPr>
              <a:t>设</a:t>
            </a:r>
            <a:r>
              <a:rPr kumimoji="1" lang="zh-CN" altLang="en-US" sz="2800">
                <a:latin typeface="Times New Roman" panose="02020503050405090304" charset="0"/>
              </a:rPr>
              <a:t> </a:t>
            </a:r>
          </a:p>
        </p:txBody>
      </p:sp>
      <p:graphicFrame>
        <p:nvGraphicFramePr>
          <p:cNvPr id="22" name="Object 23"/>
          <p:cNvGraphicFramePr>
            <a:graphicFrameLocks noChangeAspect="1"/>
          </p:cNvGraphicFramePr>
          <p:nvPr>
            <p:custDataLst>
              <p:tags r:id="rId27"/>
            </p:custDataLst>
          </p:nvPr>
        </p:nvGraphicFramePr>
        <p:xfrm>
          <a:off x="4377373" y="5846445"/>
          <a:ext cx="19161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6" imgW="1657985" imgH="358140" progId="Equation.3">
                  <p:embed/>
                </p:oleObj>
              </mc:Choice>
              <mc:Fallback>
                <p:oleObj name="公式" r:id="rId56" imgW="1657985" imgH="3581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373" y="5846445"/>
                        <a:ext cx="1916112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4"/>
          <p:cNvGraphicFramePr/>
          <p:nvPr>
            <p:custDataLst>
              <p:tags r:id="rId28"/>
            </p:custDataLst>
          </p:nvPr>
        </p:nvGraphicFramePr>
        <p:xfrm>
          <a:off x="10261283" y="3771583"/>
          <a:ext cx="2238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8" imgW="236855" imgH="358140" progId="Equation.3">
                  <p:embed/>
                </p:oleObj>
              </mc:Choice>
              <mc:Fallback>
                <p:oleObj name="Equation" r:id="rId58" imgW="236855" imgH="35814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1283" y="3771583"/>
                        <a:ext cx="2238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/>
          <p:nvPr>
            <p:custDataLst>
              <p:tags r:id="rId29"/>
            </p:custDataLst>
          </p:nvPr>
        </p:nvGraphicFramePr>
        <p:xfrm>
          <a:off x="10248583" y="2295208"/>
          <a:ext cx="252412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269875" imgH="358140" progId="Equation.3">
                  <p:embed/>
                </p:oleObj>
              </mc:Choice>
              <mc:Fallback>
                <p:oleObj name="Equation" r:id="rId60" imgW="269875" imgH="35814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8583" y="2295208"/>
                        <a:ext cx="252412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6"/>
          <p:cNvGraphicFramePr/>
          <p:nvPr>
            <p:custDataLst>
              <p:tags r:id="rId30"/>
            </p:custDataLst>
          </p:nvPr>
        </p:nvGraphicFramePr>
        <p:xfrm>
          <a:off x="6800215" y="5902325"/>
          <a:ext cx="21971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1900555" imgH="743585" progId="Equation.3">
                  <p:embed/>
                </p:oleObj>
              </mc:Choice>
              <mc:Fallback>
                <p:oleObj name="Equation" r:id="rId62" imgW="1900555" imgH="743585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215" y="5902325"/>
                        <a:ext cx="21971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7"/>
          <p:cNvGraphicFramePr/>
          <p:nvPr>
            <p:custDataLst>
              <p:tags r:id="rId31"/>
            </p:custDataLst>
          </p:nvPr>
        </p:nvGraphicFramePr>
        <p:xfrm>
          <a:off x="9144953" y="5927725"/>
          <a:ext cx="12811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4" imgW="1107440" imgH="743585" progId="Equation.3">
                  <p:embed/>
                </p:oleObj>
              </mc:Choice>
              <mc:Fallback>
                <p:oleObj name="Equation" r:id="rId64" imgW="1107440" imgH="743585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953" y="5927725"/>
                        <a:ext cx="12811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8"/>
          <p:cNvGraphicFramePr/>
          <p:nvPr>
            <p:custDataLst>
              <p:tags r:id="rId32"/>
            </p:custDataLst>
          </p:nvPr>
        </p:nvGraphicFramePr>
        <p:xfrm>
          <a:off x="10611803" y="6175375"/>
          <a:ext cx="823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6" imgW="710565" imgH="368935" progId="Equation.3">
                  <p:embed/>
                </p:oleObj>
              </mc:Choice>
              <mc:Fallback>
                <p:oleObj name="Equation" r:id="rId66" imgW="710565" imgH="368935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1803" y="6175375"/>
                        <a:ext cx="823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29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778510" y="5789295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例如</a:t>
            </a:r>
          </a:p>
        </p:txBody>
      </p:sp>
      <p:sp>
        <p:nvSpPr>
          <p:cNvPr id="35" name="Text Box 31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581785" y="6271895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则 </a:t>
            </a:r>
            <a:r>
              <a:rPr kumimoji="1" lang="en-US" altLang="zh-CN" sz="2400" b="1" i="1">
                <a:latin typeface="宋体" pitchFamily="2" charset="-122"/>
              </a:rPr>
              <a:t>L </a:t>
            </a:r>
            <a:r>
              <a:rPr kumimoji="1" lang="zh-CN" altLang="en-US" sz="2400" b="1">
                <a:latin typeface="宋体" pitchFamily="2" charset="-122"/>
              </a:rPr>
              <a:t>的环流为</a:t>
            </a:r>
            <a:r>
              <a:rPr kumimoji="1" lang="en-US" altLang="zh-CN" sz="2400" b="1">
                <a:latin typeface="宋体" pitchFamily="2" charset="-122"/>
              </a:rPr>
              <a:t>:</a:t>
            </a:r>
          </a:p>
        </p:txBody>
      </p:sp>
      <p:sp>
        <p:nvSpPr>
          <p:cNvPr id="36" name="Arc 33"/>
          <p:cNvSpPr/>
          <p:nvPr>
            <p:custDataLst>
              <p:tags r:id="rId35"/>
            </p:custDataLst>
          </p:nvPr>
        </p:nvSpPr>
        <p:spPr bwMode="auto">
          <a:xfrm rot="7371720">
            <a:off x="10084277" y="1992789"/>
            <a:ext cx="273050" cy="338137"/>
          </a:xfrm>
          <a:custGeom>
            <a:avLst/>
            <a:gdLst>
              <a:gd name="G0" fmla="+- 0 0 0"/>
              <a:gd name="G1" fmla="+- 20284 0 0"/>
              <a:gd name="G2" fmla="+- 21600 0 0"/>
              <a:gd name="T0" fmla="*/ 7424 w 17519"/>
              <a:gd name="T1" fmla="*/ 0 h 20284"/>
              <a:gd name="T2" fmla="*/ 17519 w 17519"/>
              <a:gd name="T3" fmla="*/ 7649 h 20284"/>
              <a:gd name="T4" fmla="*/ 0 w 17519"/>
              <a:gd name="T5" fmla="*/ 20284 h 20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519" h="20284" fill="none" extrusionOk="0">
                <a:moveTo>
                  <a:pt x="7424" y="-1"/>
                </a:moveTo>
                <a:cubicBezTo>
                  <a:pt x="11477" y="1483"/>
                  <a:pt x="14993" y="4147"/>
                  <a:pt x="17519" y="7648"/>
                </a:cubicBezTo>
              </a:path>
              <a:path w="17519" h="20284" stroke="0" extrusionOk="0">
                <a:moveTo>
                  <a:pt x="7424" y="-1"/>
                </a:moveTo>
                <a:cubicBezTo>
                  <a:pt x="11477" y="1483"/>
                  <a:pt x="14993" y="4147"/>
                  <a:pt x="17519" y="7648"/>
                </a:cubicBezTo>
                <a:lnTo>
                  <a:pt x="0" y="20284"/>
                </a:lnTo>
                <a:close/>
              </a:path>
            </a:pathLst>
          </a:custGeom>
          <a:noFill/>
          <a:ln w="28575">
            <a:solidFill>
              <a:srgbClr val="2F54F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Arc 34"/>
          <p:cNvSpPr/>
          <p:nvPr>
            <p:custDataLst>
              <p:tags r:id="rId36"/>
            </p:custDataLst>
          </p:nvPr>
        </p:nvSpPr>
        <p:spPr bwMode="auto">
          <a:xfrm rot="-1968626">
            <a:off x="10078403" y="3936048"/>
            <a:ext cx="307975" cy="323850"/>
          </a:xfrm>
          <a:custGeom>
            <a:avLst/>
            <a:gdLst>
              <a:gd name="G0" fmla="+- 0 0 0"/>
              <a:gd name="G1" fmla="+- 19405 0 0"/>
              <a:gd name="G2" fmla="+- 21600 0 0"/>
              <a:gd name="T0" fmla="*/ 9488 w 19715"/>
              <a:gd name="T1" fmla="*/ 0 h 19405"/>
              <a:gd name="T2" fmla="*/ 19715 w 19715"/>
              <a:gd name="T3" fmla="*/ 10581 h 19405"/>
              <a:gd name="T4" fmla="*/ 0 w 19715"/>
              <a:gd name="T5" fmla="*/ 19405 h 19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15" h="19405" fill="none" extrusionOk="0">
                <a:moveTo>
                  <a:pt x="9487" y="0"/>
                </a:moveTo>
                <a:cubicBezTo>
                  <a:pt x="14030" y="2221"/>
                  <a:pt x="17649" y="5965"/>
                  <a:pt x="19715" y="10580"/>
                </a:cubicBezTo>
              </a:path>
              <a:path w="19715" h="19405" stroke="0" extrusionOk="0">
                <a:moveTo>
                  <a:pt x="9487" y="0"/>
                </a:moveTo>
                <a:cubicBezTo>
                  <a:pt x="14030" y="2221"/>
                  <a:pt x="17649" y="5965"/>
                  <a:pt x="19715" y="10580"/>
                </a:cubicBezTo>
                <a:lnTo>
                  <a:pt x="0" y="19405"/>
                </a:lnTo>
                <a:close/>
              </a:path>
            </a:pathLst>
          </a:custGeom>
          <a:noFill/>
          <a:ln w="28575">
            <a:solidFill>
              <a:srgbClr val="2F54F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7" grpId="0" bldLvl="0" animBg="1" autoUpdateAnimBg="0"/>
      <p:bldP spid="35864" grpId="0" bldLvl="0" animBg="1" autoUpdateAnimBg="0"/>
      <p:bldP spid="35865" grpId="0" bldLvl="0" animBg="1" autoUpdateAnimBg="0"/>
      <p:bldP spid="36866" grpId="0" bldLvl="0" animBg="1" autoUpdateAnimBg="0"/>
      <p:bldP spid="36867" grpId="0" bldLvl="0" animBg="1" autoUpdateAnimBg="0"/>
      <p:bldP spid="36869" grpId="0" bldLvl="0" animBg="1" autoUpdateAnimBg="0"/>
      <p:bldP spid="36871" grpId="0" bldLvl="0" animBg="1" autoUpdateAnimBg="0"/>
      <p:bldP spid="36873" grpId="0" bldLvl="0" animBg="1" autoUpdateAnimBg="0"/>
      <p:bldP spid="4" grpId="0" bldLvl="0" animBg="1"/>
      <p:bldP spid="5" grpId="0" bldLvl="0" animBg="1"/>
      <p:bldP spid="6" grpId="0" bldLvl="0" animBg="1"/>
      <p:bldP spid="7" grpId="0" bldLvl="0" animBg="1"/>
      <p:bldP spid="12" grpId="0" bldLvl="0" animBg="1"/>
      <p:bldP spid="19" grpId="0" bldLvl="0" animBg="1"/>
      <p:bldP spid="20" grpId="0" bldLvl="0" animBg="1"/>
      <p:bldP spid="21" grpId="0" bldLvl="0" animBg="1" autoUpdateAnimBg="0"/>
      <p:bldP spid="34" grpId="0" bldLvl="0" animBg="1" autoUpdateAnimBg="0"/>
      <p:bldP spid="35" grpId="0" bldLvl="0" animBg="1" autoUpdateAnimBg="0"/>
      <p:bldP spid="36" grpId="0" bldLvl="0" animBg="1"/>
      <p:bldP spid="3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4" name="Rectangle 5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34150" y="782320"/>
            <a:ext cx="3191510" cy="5848985"/>
          </a:xfrm>
          <a:prstGeom prst="rect">
            <a:avLst/>
          </a:prstGeom>
          <a:solidFill>
            <a:srgbClr val="0066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890" name="Group 2"/>
          <p:cNvGrpSpPr/>
          <p:nvPr/>
        </p:nvGrpSpPr>
        <p:grpSpPr bwMode="auto">
          <a:xfrm>
            <a:off x="7585075" y="1047750"/>
            <a:ext cx="1149985" cy="2591435"/>
            <a:chOff x="4255" y="543"/>
            <a:chExt cx="768" cy="1728"/>
          </a:xfrm>
        </p:grpSpPr>
        <p:sp>
          <p:nvSpPr>
            <p:cNvPr id="37891" name="AutoShape 3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4255" y="543"/>
              <a:ext cx="768" cy="1728"/>
            </a:xfrm>
            <a:prstGeom prst="can">
              <a:avLst>
                <a:gd name="adj" fmla="val 29448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2" name="Oval 4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4320" y="588"/>
              <a:ext cx="648" cy="132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7894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0188" y="1023938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例  </a:t>
            </a:r>
          </a:p>
        </p:txBody>
      </p:sp>
      <p:sp>
        <p:nvSpPr>
          <p:cNvPr id="37895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85813" y="965200"/>
            <a:ext cx="4845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求无限长圆柱面电流的磁场分布。</a:t>
            </a:r>
            <a:r>
              <a:rPr kumimoji="1" lang="zh-CN" altLang="en-US" sz="2800">
                <a:latin typeface="Times New Roman" panose="02020503050405090304" charset="0"/>
              </a:rPr>
              <a:t> </a:t>
            </a:r>
          </a:p>
        </p:txBody>
      </p:sp>
      <p:graphicFrame>
        <p:nvGraphicFramePr>
          <p:cNvPr id="37896" name="Object 8"/>
          <p:cNvGraphicFramePr/>
          <p:nvPr>
            <p:custDataLst>
              <p:tags r:id="rId5"/>
            </p:custDataLst>
          </p:nvPr>
        </p:nvGraphicFramePr>
        <p:xfrm>
          <a:off x="8815070" y="911860"/>
          <a:ext cx="26098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236855" imgH="247650" progId="Equation.3">
                  <p:embed/>
                </p:oleObj>
              </mc:Choice>
              <mc:Fallback>
                <p:oleObj name="Equation" r:id="rId54" imgW="236855" imgH="24765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5070" y="911860"/>
                        <a:ext cx="26098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9"/>
          <p:cNvGraphicFramePr/>
          <p:nvPr>
            <p:custDataLst>
              <p:tags r:id="rId6"/>
            </p:custDataLst>
          </p:nvPr>
        </p:nvGraphicFramePr>
        <p:xfrm>
          <a:off x="7592060" y="3121660"/>
          <a:ext cx="1905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170815" imgH="247650" progId="Equation.3">
                  <p:embed/>
                </p:oleObj>
              </mc:Choice>
              <mc:Fallback>
                <p:oleObj name="Equation" r:id="rId56" imgW="170815" imgH="24765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2060" y="3121660"/>
                        <a:ext cx="19050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8" name="Oval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78015" y="1936750"/>
            <a:ext cx="2442845" cy="86423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899" name="Line 1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7896860" y="2838450"/>
            <a:ext cx="635" cy="648335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0" name="Oval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352915" y="2199640"/>
            <a:ext cx="144145" cy="14414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901" name="Object 13"/>
          <p:cNvGraphicFramePr/>
          <p:nvPr>
            <p:custDataLst>
              <p:tags r:id="rId10"/>
            </p:custDataLst>
          </p:nvPr>
        </p:nvGraphicFramePr>
        <p:xfrm>
          <a:off x="8886825" y="2355215"/>
          <a:ext cx="179705" cy="20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8" imgW="160020" imgH="181610" progId="Equation.3">
                  <p:embed/>
                </p:oleObj>
              </mc:Choice>
              <mc:Fallback>
                <p:oleObj name="Equation" r:id="rId58" imgW="160020" imgH="18161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6825" y="2355215"/>
                        <a:ext cx="179705" cy="204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2" name="Rectangle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251315" y="1720850"/>
            <a:ext cx="348615" cy="43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r>
              <a:rPr kumimoji="1" lang="en-US" altLang="zh-CN" sz="2400" b="1" i="1">
                <a:solidFill>
                  <a:srgbClr val="FFFF00"/>
                </a:solidFill>
                <a:latin typeface="Times New Roman" panose="02020503050405090304" charset="0"/>
              </a:rPr>
              <a:t>P</a:t>
            </a:r>
          </a:p>
        </p:txBody>
      </p:sp>
      <p:sp>
        <p:nvSpPr>
          <p:cNvPr id="37903" name="Rectangle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832215" y="2673350"/>
            <a:ext cx="348615" cy="43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r>
              <a:rPr kumimoji="1" lang="en-US" altLang="zh-CN" sz="2400" b="1" i="1">
                <a:solidFill>
                  <a:srgbClr val="FFFF00"/>
                </a:solidFill>
                <a:latin typeface="Times New Roman" panose="02020503050405090304" charset="0"/>
              </a:rPr>
              <a:t>L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46063" y="1541463"/>
            <a:ext cx="577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  <a:r>
              <a:rPr kumimoji="1" lang="zh-CN" altLang="en-US" sz="2800">
                <a:latin typeface="Times New Roman" panose="02020503050405090304" charset="0"/>
              </a:rPr>
              <a:t> 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44538" y="1524000"/>
            <a:ext cx="4475162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系统有轴对称性，圆周上各点的 </a:t>
            </a:r>
            <a:r>
              <a:rPr kumimoji="1" lang="en-US" altLang="zh-CN" sz="2800" b="1" i="1">
                <a:latin typeface="Times New Roman" panose="02020503050405090304" charset="0"/>
              </a:rPr>
              <a:t>B</a:t>
            </a:r>
            <a:r>
              <a:rPr kumimoji="1" lang="en-US" altLang="zh-CN" sz="2400" b="1">
                <a:latin typeface="Times New Roman" panose="02020503050405090304" charset="0"/>
              </a:rPr>
              <a:t> </a:t>
            </a:r>
            <a:r>
              <a:rPr kumimoji="1" lang="zh-CN" altLang="en-US" sz="2400" b="1">
                <a:latin typeface="Times New Roman" panose="02020503050405090304" charset="0"/>
              </a:rPr>
              <a:t>相同</a:t>
            </a:r>
          </a:p>
        </p:txBody>
      </p:sp>
      <p:sp>
        <p:nvSpPr>
          <p:cNvPr id="37906" name="AutoShape 1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355840" y="4855210"/>
            <a:ext cx="1077595" cy="1007745"/>
          </a:xfrm>
          <a:custGeom>
            <a:avLst/>
            <a:gdLst>
              <a:gd name="G0" fmla="+- 2346 0 0"/>
              <a:gd name="G1" fmla="+- 21600 0 2346"/>
              <a:gd name="G2" fmla="+- 21600 0 234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346" y="10800"/>
                </a:moveTo>
                <a:cubicBezTo>
                  <a:pt x="2346" y="15469"/>
                  <a:pt x="6131" y="19254"/>
                  <a:pt x="10800" y="19254"/>
                </a:cubicBezTo>
                <a:cubicBezTo>
                  <a:pt x="15469" y="19254"/>
                  <a:pt x="19254" y="15469"/>
                  <a:pt x="19254" y="10800"/>
                </a:cubicBezTo>
                <a:cubicBezTo>
                  <a:pt x="19254" y="6131"/>
                  <a:pt x="15469" y="2346"/>
                  <a:pt x="10800" y="2346"/>
                </a:cubicBezTo>
                <a:cubicBezTo>
                  <a:pt x="6131" y="2346"/>
                  <a:pt x="2346" y="6131"/>
                  <a:pt x="2346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7" name="Oval 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950710" y="4448810"/>
            <a:ext cx="1939925" cy="187134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08" name="Line 20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8243570" y="4969510"/>
            <a:ext cx="647065" cy="360045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9" name="Line 21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V="1">
            <a:off x="8243570" y="5350510"/>
            <a:ext cx="647065" cy="360045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0" name="Oval 22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136890" y="4880610"/>
            <a:ext cx="144145" cy="14414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11" name="Oval 23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136890" y="5642610"/>
            <a:ext cx="144145" cy="14414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12" name="Rectangle 2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020810" y="5137150"/>
            <a:ext cx="502920" cy="43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r>
              <a:rPr kumimoji="1" lang="en-US" altLang="zh-CN" sz="2400" b="1" i="1">
                <a:solidFill>
                  <a:srgbClr val="FFFF00"/>
                </a:solidFill>
                <a:latin typeface="Times New Roman" panose="02020503050405090304" charset="0"/>
              </a:rPr>
              <a:t>P</a:t>
            </a:r>
          </a:p>
        </p:txBody>
      </p:sp>
      <p:sp>
        <p:nvSpPr>
          <p:cNvPr id="37913" name="Line 25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6663055" y="5329555"/>
            <a:ext cx="2227580" cy="635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4" name="Line 26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V="1">
            <a:off x="8912225" y="4753610"/>
            <a:ext cx="359410" cy="575945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5" name="Line 27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 flipV="1">
            <a:off x="8531225" y="4753610"/>
            <a:ext cx="359410" cy="575945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6" name="Line 28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8890635" y="4249420"/>
            <a:ext cx="635" cy="108013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7917" name="Object 29"/>
          <p:cNvGraphicFramePr/>
          <p:nvPr>
            <p:custDataLst>
              <p:tags r:id="rId26"/>
            </p:custDataLst>
          </p:nvPr>
        </p:nvGraphicFramePr>
        <p:xfrm>
          <a:off x="7801610" y="5424805"/>
          <a:ext cx="3460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313690" imgH="269875" progId="Equation.3">
                  <p:embed/>
                </p:oleObj>
              </mc:Choice>
              <mc:Fallback>
                <p:oleObj name="Equation" r:id="rId60" imgW="313690" imgH="26987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1610" y="5424805"/>
                        <a:ext cx="346075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8" name="Object 30"/>
          <p:cNvGraphicFramePr/>
          <p:nvPr>
            <p:custDataLst>
              <p:tags r:id="rId27"/>
            </p:custDataLst>
          </p:nvPr>
        </p:nvGraphicFramePr>
        <p:xfrm>
          <a:off x="7747000" y="5031105"/>
          <a:ext cx="395605" cy="29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358140" imgH="269875" progId="Equation.3">
                  <p:embed/>
                </p:oleObj>
              </mc:Choice>
              <mc:Fallback>
                <p:oleObj name="Equation" r:id="rId62" imgW="358140" imgH="269875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0" y="5031105"/>
                        <a:ext cx="395605" cy="297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19" name="Object 31"/>
          <p:cNvGraphicFramePr/>
          <p:nvPr>
            <p:custDataLst>
              <p:tags r:id="rId28"/>
            </p:custDataLst>
          </p:nvPr>
        </p:nvGraphicFramePr>
        <p:xfrm>
          <a:off x="8161020" y="4547870"/>
          <a:ext cx="326390" cy="26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4" imgW="368935" imgH="302895" progId="Equation.3">
                  <p:embed/>
                </p:oleObj>
              </mc:Choice>
              <mc:Fallback>
                <p:oleObj name="Equation" r:id="rId64" imgW="368935" imgH="302895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020" y="4547870"/>
                        <a:ext cx="326390" cy="269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0" name="Object 32"/>
          <p:cNvGraphicFramePr/>
          <p:nvPr>
            <p:custDataLst>
              <p:tags r:id="rId29"/>
            </p:custDataLst>
          </p:nvPr>
        </p:nvGraphicFramePr>
        <p:xfrm>
          <a:off x="9100820" y="4414520"/>
          <a:ext cx="377190" cy="26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6" imgW="424180" imgH="302895" progId="Equation.3">
                  <p:embed/>
                </p:oleObj>
              </mc:Choice>
              <mc:Fallback>
                <p:oleObj name="Equation" r:id="rId66" imgW="424180" imgH="302895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0820" y="4414520"/>
                        <a:ext cx="377190" cy="269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21" name="Text Box 33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660525" y="2276475"/>
            <a:ext cx="5464175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Times New Roman" panose="02020503050405090304" charset="0"/>
              </a:rPr>
              <a:t>时</a:t>
            </a:r>
            <a:r>
              <a:rPr kumimoji="1" lang="zh-CN" altLang="en-US" sz="2400" b="1"/>
              <a:t>过圆柱面外</a:t>
            </a:r>
            <a:r>
              <a:rPr kumimoji="1" lang="en-US" altLang="zh-CN" sz="2800" b="1" i="1">
                <a:latin typeface="Times New Roman" panose="02020503050405090304" charset="0"/>
              </a:rPr>
              <a:t>P </a:t>
            </a:r>
            <a:r>
              <a:rPr kumimoji="1" lang="zh-CN" altLang="en-US" sz="2400" b="1">
                <a:latin typeface="Times New Roman" panose="02020503050405090304" charset="0"/>
              </a:rPr>
              <a:t>点</a:t>
            </a:r>
            <a:r>
              <a:rPr kumimoji="1" lang="zh-CN" altLang="en-US" sz="2400" b="1"/>
              <a:t>做一圆周</a:t>
            </a:r>
          </a:p>
        </p:txBody>
      </p:sp>
      <p:graphicFrame>
        <p:nvGraphicFramePr>
          <p:cNvPr id="37922" name="Object 34"/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900113" y="2454275"/>
          <a:ext cx="7874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8" imgW="677545" imgH="247650" progId="Equation.3">
                  <p:embed/>
                </p:oleObj>
              </mc:Choice>
              <mc:Fallback>
                <p:oleObj name="Equation" r:id="rId68" imgW="677545" imgH="24765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454275"/>
                        <a:ext cx="7874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3" name="Object 35"/>
          <p:cNvGraphicFramePr/>
          <p:nvPr>
            <p:custDataLst>
              <p:tags r:id="rId32"/>
            </p:custDataLst>
          </p:nvPr>
        </p:nvGraphicFramePr>
        <p:xfrm>
          <a:off x="968375" y="3068638"/>
          <a:ext cx="14605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0" imgW="1261745" imgH="523240" progId="Equation.3">
                  <p:embed/>
                </p:oleObj>
              </mc:Choice>
              <mc:Fallback>
                <p:oleObj name="Equation" r:id="rId70" imgW="1261745" imgH="523240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3068638"/>
                        <a:ext cx="14605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4" name="Object 36"/>
          <p:cNvGraphicFramePr/>
          <p:nvPr>
            <p:custDataLst>
              <p:tags r:id="rId33"/>
            </p:custDataLst>
          </p:nvPr>
        </p:nvGraphicFramePr>
        <p:xfrm>
          <a:off x="2492375" y="3068638"/>
          <a:ext cx="10541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2" imgW="908685" imgH="523240" progId="Equation.3">
                  <p:embed/>
                </p:oleObj>
              </mc:Choice>
              <mc:Fallback>
                <p:oleObj name="Equation" r:id="rId72" imgW="908685" imgH="523240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3068638"/>
                        <a:ext cx="10541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5" name="Object 37"/>
          <p:cNvGraphicFramePr/>
          <p:nvPr>
            <p:custDataLst>
              <p:tags r:id="rId34"/>
            </p:custDataLst>
          </p:nvPr>
        </p:nvGraphicFramePr>
        <p:xfrm>
          <a:off x="3556000" y="3190875"/>
          <a:ext cx="109061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4" imgW="941705" imgH="269875" progId="Equation.3">
                  <p:embed/>
                </p:oleObj>
              </mc:Choice>
              <mc:Fallback>
                <p:oleObj name="Equation" r:id="rId74" imgW="941705" imgH="269875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0" y="3190875"/>
                        <a:ext cx="109061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6" name="Object 38"/>
          <p:cNvGraphicFramePr/>
          <p:nvPr>
            <p:custDataLst>
              <p:tags r:id="rId35"/>
            </p:custDataLst>
          </p:nvPr>
        </p:nvGraphicFramePr>
        <p:xfrm>
          <a:off x="4684713" y="3157538"/>
          <a:ext cx="823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6" imgW="710565" imgH="368935" progId="Equation.3">
                  <p:embed/>
                </p:oleObj>
              </mc:Choice>
              <mc:Fallback>
                <p:oleObj name="Equation" r:id="rId76" imgW="710565" imgH="368935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3157538"/>
                        <a:ext cx="823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7" name="Object 39"/>
          <p:cNvGraphicFramePr/>
          <p:nvPr>
            <p:custDataLst>
              <p:tags r:id="rId36"/>
            </p:custDataLst>
          </p:nvPr>
        </p:nvGraphicFramePr>
        <p:xfrm>
          <a:off x="2339975" y="3736975"/>
          <a:ext cx="11953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8" imgW="1029970" imgH="710565" progId="Equation.3">
                  <p:embed/>
                </p:oleObj>
              </mc:Choice>
              <mc:Fallback>
                <p:oleObj name="Equation" r:id="rId78" imgW="1029970" imgH="710565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736975"/>
                        <a:ext cx="119538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8" name="Object 40"/>
          <p:cNvGraphicFramePr/>
          <p:nvPr>
            <p:custDataLst>
              <p:tags r:id="rId37"/>
            </p:custDataLst>
          </p:nvPr>
        </p:nvGraphicFramePr>
        <p:xfrm>
          <a:off x="1063625" y="5338763"/>
          <a:ext cx="14605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0" imgW="1261745" imgH="523240" progId="Equation.3">
                  <p:embed/>
                </p:oleObj>
              </mc:Choice>
              <mc:Fallback>
                <p:oleObj name="Equation" r:id="rId80" imgW="1261745" imgH="523240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5338763"/>
                        <a:ext cx="14605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9" name="Object 41"/>
          <p:cNvGraphicFramePr/>
          <p:nvPr>
            <p:custDataLst>
              <p:tags r:id="rId38"/>
            </p:custDataLst>
          </p:nvPr>
        </p:nvGraphicFramePr>
        <p:xfrm>
          <a:off x="2589213" y="5341938"/>
          <a:ext cx="10541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2" imgW="908685" imgH="523240" progId="Equation.3">
                  <p:embed/>
                </p:oleObj>
              </mc:Choice>
              <mc:Fallback>
                <p:oleObj name="Equation" r:id="rId82" imgW="908685" imgH="523240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5341938"/>
                        <a:ext cx="10541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0" name="Object 42"/>
          <p:cNvGraphicFramePr/>
          <p:nvPr>
            <p:custDataLst>
              <p:tags r:id="rId39"/>
            </p:custDataLst>
          </p:nvPr>
        </p:nvGraphicFramePr>
        <p:xfrm>
          <a:off x="3748088" y="5438775"/>
          <a:ext cx="10922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4" imgW="941705" imgH="269875" progId="Equation.3">
                  <p:embed/>
                </p:oleObj>
              </mc:Choice>
              <mc:Fallback>
                <p:oleObj name="Equation" r:id="rId84" imgW="941705" imgH="269875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438775"/>
                        <a:ext cx="10922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1" name="Object 43"/>
          <p:cNvGraphicFramePr/>
          <p:nvPr>
            <p:custDataLst>
              <p:tags r:id="rId40"/>
            </p:custDataLst>
          </p:nvPr>
        </p:nvGraphicFramePr>
        <p:xfrm>
          <a:off x="889000" y="4746625"/>
          <a:ext cx="787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6" imgW="677545" imgH="247650" progId="Equation.3">
                  <p:embed/>
                </p:oleObj>
              </mc:Choice>
              <mc:Fallback>
                <p:oleObj name="Equation" r:id="rId86" imgW="677545" imgH="247650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4746625"/>
                        <a:ext cx="787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32" name="Text Box 44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1706563" y="466090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时在</a:t>
            </a:r>
            <a:r>
              <a:rPr kumimoji="1" lang="zh-CN" altLang="en-US" sz="2400" b="1"/>
              <a:t>圆柱面</a:t>
            </a:r>
            <a:r>
              <a:rPr kumimoji="1" lang="zh-CN" altLang="en-US" sz="2400" b="1">
                <a:latin typeface="Times New Roman" panose="02020503050405090304" charset="0"/>
              </a:rPr>
              <a:t>内做一圆周</a:t>
            </a:r>
          </a:p>
        </p:txBody>
      </p:sp>
      <p:graphicFrame>
        <p:nvGraphicFramePr>
          <p:cNvPr id="37933" name="Object 45"/>
          <p:cNvGraphicFramePr/>
          <p:nvPr>
            <p:custDataLst>
              <p:tags r:id="rId42"/>
            </p:custDataLst>
          </p:nvPr>
        </p:nvGraphicFramePr>
        <p:xfrm>
          <a:off x="4927600" y="5445125"/>
          <a:ext cx="4826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8" imgW="413385" imgH="269875" progId="Equation.3">
                  <p:embed/>
                </p:oleObj>
              </mc:Choice>
              <mc:Fallback>
                <p:oleObj name="Equation" r:id="rId88" imgW="413385" imgH="269875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5445125"/>
                        <a:ext cx="4826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34" name="Object 46"/>
          <p:cNvGraphicFramePr/>
          <p:nvPr>
            <p:custDataLst>
              <p:tags r:id="rId43"/>
            </p:custDataLst>
          </p:nvPr>
        </p:nvGraphicFramePr>
        <p:xfrm>
          <a:off x="2514600" y="6137275"/>
          <a:ext cx="79851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0" imgW="688340" imgH="269875" progId="Equation.3">
                  <p:embed/>
                </p:oleObj>
              </mc:Choice>
              <mc:Fallback>
                <p:oleObj name="Equation" r:id="rId90" imgW="688340" imgH="269875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9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6137275"/>
                        <a:ext cx="79851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935" name="Group 47"/>
          <p:cNvGrpSpPr/>
          <p:nvPr/>
        </p:nvGrpSpPr>
        <p:grpSpPr bwMode="auto">
          <a:xfrm>
            <a:off x="7592060" y="968375"/>
            <a:ext cx="1133475" cy="1675130"/>
            <a:chOff x="2400" y="1344"/>
            <a:chExt cx="757" cy="1104"/>
          </a:xfrm>
        </p:grpSpPr>
        <p:sp>
          <p:nvSpPr>
            <p:cNvPr id="37936" name="AutoShape 48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2400" y="1344"/>
              <a:ext cx="757" cy="1104"/>
            </a:xfrm>
            <a:prstGeom prst="can">
              <a:avLst>
                <a:gd name="adj" fmla="val 33556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37" name="Oval 49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2448" y="1392"/>
              <a:ext cx="660" cy="156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938" name="Oval 50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2400" y="1356"/>
              <a:ext cx="756" cy="22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7939" name="Line 51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>
            <a:off x="8125460" y="815975"/>
            <a:ext cx="635" cy="2951480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40" name="Line 52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>
            <a:off x="8199120" y="2267585"/>
            <a:ext cx="1221740" cy="63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41" name="Line 53"/>
          <p:cNvSpPr>
            <a:spLocks noChangeShapeType="1"/>
          </p:cNvSpPr>
          <p:nvPr>
            <p:custDataLst>
              <p:tags r:id="rId46"/>
            </p:custDataLst>
          </p:nvPr>
        </p:nvSpPr>
        <p:spPr bwMode="auto">
          <a:xfrm>
            <a:off x="8159750" y="1059180"/>
            <a:ext cx="575310" cy="63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42" name="Oval 54"/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7781925" y="2126615"/>
            <a:ext cx="862330" cy="288290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7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3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7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 bldLvl="0" animBg="1" autoUpdateAnimBg="0"/>
      <p:bldP spid="37895" grpId="0" bldLvl="0" animBg="1" autoUpdateAnimBg="0"/>
      <p:bldP spid="37898" grpId="0" bldLvl="0" animBg="1"/>
      <p:bldP spid="37899" grpId="0" bldLvl="0" animBg="1"/>
      <p:bldP spid="37900" grpId="0" bldLvl="0" animBg="1"/>
      <p:bldP spid="37902" grpId="0" bldLvl="0" animBg="1" autoUpdateAnimBg="0"/>
      <p:bldP spid="37903" grpId="0" bldLvl="0" animBg="1" autoUpdateAnimBg="0"/>
      <p:bldP spid="37904" grpId="0" bldLvl="0" animBg="1" autoUpdateAnimBg="0"/>
      <p:bldP spid="37905" grpId="0" bldLvl="0" animBg="1" autoUpdateAnimBg="0"/>
      <p:bldP spid="37906" grpId="0" bldLvl="0" animBg="1"/>
      <p:bldP spid="37907" grpId="0" bldLvl="0" animBg="1"/>
      <p:bldP spid="37908" grpId="0" bldLvl="0" animBg="1"/>
      <p:bldP spid="37909" grpId="0" bldLvl="0" animBg="1"/>
      <p:bldP spid="37910" grpId="0" bldLvl="0" animBg="1"/>
      <p:bldP spid="37911" grpId="0" bldLvl="0" animBg="1"/>
      <p:bldP spid="37912" grpId="0" bldLvl="0" animBg="1" autoUpdateAnimBg="0"/>
      <p:bldP spid="37913" grpId="0" bldLvl="0" animBg="1"/>
      <p:bldP spid="37914" grpId="0" bldLvl="0" animBg="1"/>
      <p:bldP spid="37915" grpId="0" bldLvl="0" animBg="1"/>
      <p:bldP spid="37916" grpId="0" bldLvl="0" animBg="1"/>
      <p:bldP spid="37921" grpId="0" bldLvl="0" animBg="1" autoUpdateAnimBg="0"/>
      <p:bldP spid="37932" grpId="0" bldLvl="0" animBg="1" autoUpdateAnimBg="0"/>
      <p:bldP spid="37939" grpId="0" bldLvl="0" animBg="1"/>
      <p:bldP spid="37940" grpId="0" bldLvl="0" animBg="1"/>
      <p:bldP spid="37941" grpId="0" bldLvl="0" animBg="1"/>
      <p:bldP spid="37942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81050" y="1069975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载流导体产生磁场</a:t>
            </a:r>
          </a:p>
        </p:txBody>
      </p:sp>
      <p:sp>
        <p:nvSpPr>
          <p:cNvPr id="3075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19650" y="11049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磁场对电流有作用</a:t>
            </a:r>
          </a:p>
        </p:txBody>
      </p:sp>
      <p:sp>
        <p:nvSpPr>
          <p:cNvPr id="3076" name="AutoShap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76650" y="1187450"/>
            <a:ext cx="990600" cy="304800"/>
          </a:xfrm>
          <a:prstGeom prst="leftRightArrow">
            <a:avLst>
              <a:gd name="adj1" fmla="val 50000"/>
              <a:gd name="adj2" fmla="val 65000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7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3675" y="1500188"/>
            <a:ext cx="3387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宋体" pitchFamily="2" charset="-122"/>
              </a:rPr>
              <a:t>一</a:t>
            </a:r>
            <a:r>
              <a:rPr kumimoji="1" lang="en-US" altLang="zh-CN" sz="2800" b="1">
                <a:latin typeface="宋体" pitchFamily="2" charset="-122"/>
              </a:rPr>
              <a:t>.</a:t>
            </a:r>
            <a:r>
              <a:rPr kumimoji="1" lang="zh-CN" altLang="en-US" sz="2800" b="1">
                <a:latin typeface="宋体" pitchFamily="2" charset="-122"/>
              </a:rPr>
              <a:t>安培定理</a:t>
            </a:r>
          </a:p>
        </p:txBody>
      </p:sp>
      <p:sp>
        <p:nvSpPr>
          <p:cNvPr id="3078" name="AutoShape 6"/>
          <p:cNvSpPr/>
          <p:nvPr>
            <p:custDataLst>
              <p:tags r:id="rId6"/>
            </p:custDataLst>
          </p:nvPr>
        </p:nvSpPr>
        <p:spPr bwMode="auto">
          <a:xfrm>
            <a:off x="4191000" y="2087563"/>
            <a:ext cx="228600" cy="779462"/>
          </a:xfrm>
          <a:prstGeom prst="leftBrace">
            <a:avLst>
              <a:gd name="adj1" fmla="val 28414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9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78338" y="194786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大小：</a:t>
            </a:r>
          </a:p>
        </p:txBody>
      </p:sp>
      <p:sp>
        <p:nvSpPr>
          <p:cNvPr id="3080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95800" y="24765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方向：</a:t>
            </a:r>
          </a:p>
        </p:txBody>
      </p:sp>
      <p:graphicFrame>
        <p:nvGraphicFramePr>
          <p:cNvPr id="3081" name="Object 9"/>
          <p:cNvGraphicFramePr/>
          <p:nvPr>
            <p:custDataLst>
              <p:tags r:id="rId9"/>
            </p:custDataLst>
          </p:nvPr>
        </p:nvGraphicFramePr>
        <p:xfrm>
          <a:off x="5410200" y="2060575"/>
          <a:ext cx="214471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845310" imgH="259080" progId="Equation.3">
                  <p:embed/>
                </p:oleObj>
              </mc:Choice>
              <mc:Fallback>
                <p:oleObj name="Equation" r:id="rId27" imgW="1845310" imgH="25908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60575"/>
                        <a:ext cx="2144713" cy="31591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10200" y="2476500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由右手螺旋法则确定</a:t>
            </a:r>
          </a:p>
        </p:txBody>
      </p:sp>
      <p:sp>
        <p:nvSpPr>
          <p:cNvPr id="3083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09600" y="2990850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0000"/>
                </a:solidFill>
                <a:latin typeface="宋体" pitchFamily="2" charset="-122"/>
              </a:rPr>
              <a:t> 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任意形状载流导线在外磁场中受到的安培力</a:t>
            </a:r>
          </a:p>
        </p:txBody>
      </p:sp>
      <p:graphicFrame>
        <p:nvGraphicFramePr>
          <p:cNvPr id="3084" name="Object 12"/>
          <p:cNvGraphicFramePr/>
          <p:nvPr>
            <p:custDataLst>
              <p:tags r:id="rId12"/>
            </p:custDataLst>
          </p:nvPr>
        </p:nvGraphicFramePr>
        <p:xfrm>
          <a:off x="2209800" y="3638550"/>
          <a:ext cx="27813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395855" imgH="490220" progId="Equation.3">
                  <p:embed/>
                </p:oleObj>
              </mc:Choice>
              <mc:Fallback>
                <p:oleObj name="Equation" r:id="rId29" imgW="2395855" imgH="49022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638550"/>
                        <a:ext cx="2781300" cy="58261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62000" y="4708525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安培定理是矢量表述式</a:t>
            </a:r>
          </a:p>
        </p:txBody>
      </p:sp>
      <p:graphicFrame>
        <p:nvGraphicFramePr>
          <p:cNvPr id="3086" name="Object 14"/>
          <p:cNvGraphicFramePr/>
          <p:nvPr>
            <p:custDataLst>
              <p:tags r:id="rId14"/>
            </p:custDataLst>
          </p:nvPr>
        </p:nvGraphicFramePr>
        <p:xfrm>
          <a:off x="4572000" y="4748213"/>
          <a:ext cx="270351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329815" imgH="401955" progId="Equation.3">
                  <p:embed/>
                </p:oleObj>
              </mc:Choice>
              <mc:Fallback>
                <p:oleObj name="Equation" r:id="rId31" imgW="2329815" imgH="40195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748213"/>
                        <a:ext cx="2703513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7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62000" y="5303838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若磁场为匀强场  </a:t>
            </a:r>
          </a:p>
        </p:txBody>
      </p:sp>
      <p:graphicFrame>
        <p:nvGraphicFramePr>
          <p:cNvPr id="3088" name="Object 16"/>
          <p:cNvGraphicFramePr/>
          <p:nvPr>
            <p:custDataLst>
              <p:tags r:id="rId16"/>
            </p:custDataLst>
          </p:nvPr>
        </p:nvGraphicFramePr>
        <p:xfrm>
          <a:off x="4643438" y="5300663"/>
          <a:ext cx="20447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1757045" imgH="490220" progId="Equation.3">
                  <p:embed/>
                </p:oleObj>
              </mc:Choice>
              <mc:Fallback>
                <p:oleObj name="Equation" r:id="rId33" imgW="1757045" imgH="49022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5300663"/>
                        <a:ext cx="20447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9" name="Text 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149350" y="5876925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  <a:ea typeface="楷体_GB2312" pitchFamily="49" charset="-122"/>
              </a:rPr>
              <a:t>在匀强磁场中的闭合电流受力</a:t>
            </a:r>
          </a:p>
        </p:txBody>
      </p:sp>
      <p:sp>
        <p:nvSpPr>
          <p:cNvPr id="3090" name="AutoShape 1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771900" y="5413375"/>
            <a:ext cx="554038" cy="266700"/>
          </a:xfrm>
          <a:prstGeom prst="rightArrow">
            <a:avLst>
              <a:gd name="adj1" fmla="val 50000"/>
              <a:gd name="adj2" fmla="val 51935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91" name="Object 19"/>
          <p:cNvGraphicFramePr/>
          <p:nvPr>
            <p:custDataLst>
              <p:tags r:id="rId19"/>
            </p:custDataLst>
          </p:nvPr>
        </p:nvGraphicFramePr>
        <p:xfrm>
          <a:off x="5980113" y="5870575"/>
          <a:ext cx="20447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757045" imgH="490220" progId="Equation.3">
                  <p:embed/>
                </p:oleObj>
              </mc:Choice>
              <mc:Fallback>
                <p:oleObj name="Equation" r:id="rId35" imgW="1757045" imgH="49022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5870575"/>
                        <a:ext cx="20447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" name="Object 20"/>
          <p:cNvGraphicFramePr/>
          <p:nvPr>
            <p:custDataLst>
              <p:tags r:id="rId20"/>
            </p:custDataLst>
          </p:nvPr>
        </p:nvGraphicFramePr>
        <p:xfrm>
          <a:off x="8045450" y="5969000"/>
          <a:ext cx="4826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401955" imgH="259080" progId="Equation.3">
                  <p:embed/>
                </p:oleObj>
              </mc:Choice>
              <mc:Fallback>
                <p:oleObj name="Equation" r:id="rId37" imgW="401955" imgH="25908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5450" y="5969000"/>
                        <a:ext cx="4826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4" name="Object 22"/>
          <p:cNvGraphicFramePr/>
          <p:nvPr>
            <p:custDataLst>
              <p:tags r:id="rId21"/>
            </p:custDataLst>
          </p:nvPr>
        </p:nvGraphicFramePr>
        <p:xfrm>
          <a:off x="2209800" y="2263775"/>
          <a:ext cx="18288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569720" imgH="302895" progId="Equation.3">
                  <p:embed/>
                </p:oleObj>
              </mc:Choice>
              <mc:Fallback>
                <p:oleObj name="Equation" r:id="rId39" imgW="1569720" imgH="302895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63775"/>
                        <a:ext cx="1828800" cy="36671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5" name="Rectangle 23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62000" y="4229100"/>
            <a:ext cx="137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讨论</a:t>
            </a:r>
          </a:p>
        </p:txBody>
      </p:sp>
      <p:sp>
        <p:nvSpPr>
          <p:cNvPr id="3096" name="Rectangle 2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62000" y="2187575"/>
            <a:ext cx="1839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安培力</a:t>
            </a:r>
          </a:p>
        </p:txBody>
      </p:sp>
      <p:sp>
        <p:nvSpPr>
          <p:cNvPr id="3097" name="AutoShape 25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349875" y="6002338"/>
            <a:ext cx="503238" cy="287337"/>
          </a:xfrm>
          <a:prstGeom prst="rightArrow">
            <a:avLst>
              <a:gd name="adj1" fmla="val 50000"/>
              <a:gd name="adj2" fmla="val 43785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8" name="AutoShape 26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30213" y="4183063"/>
            <a:ext cx="360362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ldLvl="0" animBg="1" autoUpdateAnimBg="0"/>
      <p:bldP spid="3075" grpId="0" bldLvl="0" animBg="1" autoUpdateAnimBg="0"/>
      <p:bldP spid="3076" grpId="0" bldLvl="0" animBg="1"/>
      <p:bldP spid="3077" grpId="0" bldLvl="0" animBg="1" autoUpdateAnimBg="0"/>
      <p:bldP spid="3078" grpId="0" bldLvl="0" animBg="1"/>
      <p:bldP spid="3079" grpId="0" bldLvl="0" animBg="1" autoUpdateAnimBg="0"/>
      <p:bldP spid="3080" grpId="0" bldLvl="0" animBg="1" autoUpdateAnimBg="0"/>
      <p:bldP spid="3082" grpId="0" bldLvl="0" animBg="1" autoUpdateAnimBg="0"/>
      <p:bldP spid="3083" grpId="0" bldLvl="0" animBg="1" autoUpdateAnimBg="0"/>
      <p:bldP spid="3085" grpId="0" bldLvl="0" animBg="1" autoUpdateAnimBg="0"/>
      <p:bldP spid="3087" grpId="0" bldLvl="0" animBg="1" autoUpdateAnimBg="0"/>
      <p:bldP spid="3089" grpId="0" bldLvl="0" animBg="1" autoUpdateAnimBg="0"/>
      <p:bldP spid="3090" grpId="0" bldLvl="0" animBg="1"/>
      <p:bldP spid="3095" grpId="0" bldLvl="0" animBg="1" autoUpdateAnimBg="0"/>
      <p:bldP spid="3096" grpId="0" bldLvl="0" animBg="1" autoUpdateAnimBg="0"/>
      <p:bldP spid="3097" grpId="0" bldLvl="0" animBg="1"/>
      <p:bldP spid="309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7697788" y="2769235"/>
            <a:ext cx="557212" cy="6762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1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9313" y="668973"/>
            <a:ext cx="53498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Times New Roman" panose="02020503050405090304" charset="0"/>
              </a:rPr>
              <a:t>库仑力</a:t>
            </a:r>
            <a:r>
              <a:rPr kumimoji="1" lang="en-US" altLang="zh-CN" sz="2800" b="1" dirty="0">
                <a:latin typeface="Times New Roman" panose="02020503050405090304" charset="0"/>
              </a:rPr>
              <a:t>(</a:t>
            </a:r>
            <a:r>
              <a:rPr kumimoji="1" lang="zh-CN" altLang="en-US" sz="2800" b="1" dirty="0">
                <a:latin typeface="Times New Roman" panose="02020503050405090304" charset="0"/>
              </a:rPr>
              <a:t>电场力</a:t>
            </a:r>
            <a:r>
              <a:rPr kumimoji="1" lang="en-US" altLang="zh-CN" sz="2800" b="1" dirty="0">
                <a:latin typeface="Times New Roman" panose="02020503050405090304" charset="0"/>
              </a:rPr>
              <a:t>)</a:t>
            </a:r>
            <a:r>
              <a:rPr kumimoji="1" lang="zh-CN" altLang="en-US" sz="2800" b="1" dirty="0">
                <a:latin typeface="Times New Roman" panose="02020503050405090304" charset="0"/>
              </a:rPr>
              <a:t>的叠加</a:t>
            </a:r>
          </a:p>
        </p:txBody>
      </p:sp>
      <p:sp>
        <p:nvSpPr>
          <p:cNvPr id="7172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6800850" y="1643698"/>
            <a:ext cx="914400" cy="1143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3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7697788" y="1702435"/>
            <a:ext cx="990600" cy="1143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174" name="Object 6"/>
          <p:cNvGraphicFramePr/>
          <p:nvPr>
            <p:custDataLst>
              <p:tags r:id="rId6"/>
            </p:custDataLst>
          </p:nvPr>
        </p:nvGraphicFramePr>
        <p:xfrm>
          <a:off x="3530600" y="1283335"/>
          <a:ext cx="15621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1349375" imgH="380365" progId="Equation.3">
                  <p:embed/>
                </p:oleObj>
              </mc:Choice>
              <mc:Fallback>
                <p:oleObj name="Equation" r:id="rId36" imgW="1349375" imgH="38036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600" y="1283335"/>
                        <a:ext cx="15621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7"/>
          <p:cNvGraphicFramePr/>
          <p:nvPr>
            <p:custDataLst>
              <p:tags r:id="rId7"/>
            </p:custDataLst>
          </p:nvPr>
        </p:nvGraphicFramePr>
        <p:xfrm>
          <a:off x="6918325" y="2165985"/>
          <a:ext cx="2159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181610" imgH="358140" progId="Equation.3">
                  <p:embed/>
                </p:oleObj>
              </mc:Choice>
              <mc:Fallback>
                <p:oleObj name="Equation" r:id="rId38" imgW="181610" imgH="35814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2165985"/>
                        <a:ext cx="2159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8"/>
          <p:cNvGraphicFramePr/>
          <p:nvPr>
            <p:custDataLst>
              <p:tags r:id="rId8"/>
            </p:custDataLst>
          </p:nvPr>
        </p:nvGraphicFramePr>
        <p:xfrm>
          <a:off x="8289925" y="2242185"/>
          <a:ext cx="2555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214630" imgH="358140" progId="Equation.3">
                  <p:embed/>
                </p:oleObj>
              </mc:Choice>
              <mc:Fallback>
                <p:oleObj name="Equation" r:id="rId40" imgW="214630" imgH="35814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9925" y="2242185"/>
                        <a:ext cx="2555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9"/>
          <p:cNvGraphicFramePr/>
          <p:nvPr>
            <p:custDataLst>
              <p:tags r:id="rId9"/>
            </p:custDataLst>
          </p:nvPr>
        </p:nvGraphicFramePr>
        <p:xfrm>
          <a:off x="8258175" y="1403985"/>
          <a:ext cx="2921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247650" imgH="358140" progId="Equation.3">
                  <p:embed/>
                </p:oleObj>
              </mc:Choice>
              <mc:Fallback>
                <p:oleObj name="Equation" r:id="rId42" imgW="247650" imgH="35814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8175" y="1403985"/>
                        <a:ext cx="2921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10"/>
          <p:cNvGraphicFramePr/>
          <p:nvPr>
            <p:custDataLst>
              <p:tags r:id="rId10"/>
            </p:custDataLst>
          </p:nvPr>
        </p:nvGraphicFramePr>
        <p:xfrm>
          <a:off x="7559675" y="2102485"/>
          <a:ext cx="3159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4" imgW="269875" imgH="368935" progId="Equation.3">
                  <p:embed/>
                </p:oleObj>
              </mc:Choice>
              <mc:Fallback>
                <p:oleObj name="Equation" r:id="rId44" imgW="269875" imgH="36893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9675" y="2102485"/>
                        <a:ext cx="3159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9" name="Object 11"/>
          <p:cNvGraphicFramePr/>
          <p:nvPr>
            <p:custDataLst>
              <p:tags r:id="rId11"/>
            </p:custDataLst>
          </p:nvPr>
        </p:nvGraphicFramePr>
        <p:xfrm>
          <a:off x="6361113" y="1432560"/>
          <a:ext cx="3317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280670" imgH="358140" progId="Equation.3">
                  <p:embed/>
                </p:oleObj>
              </mc:Choice>
              <mc:Fallback>
                <p:oleObj name="Equation" r:id="rId46" imgW="280670" imgH="35814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1432560"/>
                        <a:ext cx="3317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0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>
            <a:off x="7250113" y="2845435"/>
            <a:ext cx="447675" cy="4619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181" name="Object 13"/>
          <p:cNvGraphicFramePr/>
          <p:nvPr>
            <p:custDataLst>
              <p:tags r:id="rId13"/>
            </p:custDataLst>
          </p:nvPr>
        </p:nvGraphicFramePr>
        <p:xfrm>
          <a:off x="6865938" y="2921635"/>
          <a:ext cx="2921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247650" imgH="380365" progId="Equation.3">
                  <p:embed/>
                </p:oleObj>
              </mc:Choice>
              <mc:Fallback>
                <p:oleObj name="Equation" r:id="rId48" imgW="247650" imgH="38036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5938" y="2921635"/>
                        <a:ext cx="2921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2" name="Object 14"/>
          <p:cNvGraphicFramePr/>
          <p:nvPr>
            <p:custDataLst>
              <p:tags r:id="rId14"/>
            </p:custDataLst>
          </p:nvPr>
        </p:nvGraphicFramePr>
        <p:xfrm>
          <a:off x="8389938" y="3150235"/>
          <a:ext cx="3317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280670" imgH="380365" progId="Equation.3">
                  <p:embed/>
                </p:oleObj>
              </mc:Choice>
              <mc:Fallback>
                <p:oleObj name="Equation" r:id="rId50" imgW="280670" imgH="38036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9938" y="3150235"/>
                        <a:ext cx="33178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85900" y="1200785"/>
            <a:ext cx="172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i="1" dirty="0">
                <a:latin typeface="Times New Roman" panose="02020503050405090304" charset="0"/>
              </a:rPr>
              <a:t>q</a:t>
            </a:r>
            <a:r>
              <a:rPr kumimoji="1" lang="en-US" altLang="zh-CN" sz="2400" b="1" baseline="-25000" dirty="0">
                <a:latin typeface="Times New Roman" panose="02020503050405090304" charset="0"/>
              </a:rPr>
              <a:t>3 </a:t>
            </a:r>
            <a:r>
              <a:rPr kumimoji="1" lang="zh-CN" altLang="en-US" sz="2400" b="1" dirty="0">
                <a:latin typeface="宋体" pitchFamily="2" charset="-122"/>
              </a:rPr>
              <a:t>受的力：</a:t>
            </a:r>
          </a:p>
        </p:txBody>
      </p:sp>
      <p:graphicFrame>
        <p:nvGraphicFramePr>
          <p:cNvPr id="7184" name="Object 16"/>
          <p:cNvGraphicFramePr/>
          <p:nvPr>
            <p:custDataLst>
              <p:tags r:id="rId16"/>
            </p:custDataLst>
          </p:nvPr>
        </p:nvGraphicFramePr>
        <p:xfrm>
          <a:off x="1824038" y="2372360"/>
          <a:ext cx="30845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2671445" imgH="380365" progId="Equation.3">
                  <p:embed/>
                </p:oleObj>
              </mc:Choice>
              <mc:Fallback>
                <p:oleObj name="Equation" r:id="rId52" imgW="2671445" imgH="380365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2372360"/>
                        <a:ext cx="30845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5" name="Object 17"/>
          <p:cNvGraphicFramePr/>
          <p:nvPr>
            <p:custDataLst>
              <p:tags r:id="rId17"/>
            </p:custDataLst>
          </p:nvPr>
        </p:nvGraphicFramePr>
        <p:xfrm>
          <a:off x="2176463" y="3032760"/>
          <a:ext cx="34655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3002280" imgH="809625" progId="Equation.3">
                  <p:embed/>
                </p:oleObj>
              </mc:Choice>
              <mc:Fallback>
                <p:oleObj name="Equation" r:id="rId54" imgW="3002280" imgH="809625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3032760"/>
                        <a:ext cx="34655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6" name="Text 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479550" y="1727835"/>
            <a:ext cx="303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对</a:t>
            </a:r>
            <a:r>
              <a:rPr kumimoji="1" lang="en-US" altLang="zh-CN" sz="2400" b="1">
                <a:latin typeface="宋体" pitchFamily="2" charset="-122"/>
              </a:rPr>
              <a:t>n</a:t>
            </a:r>
            <a:r>
              <a:rPr kumimoji="1" lang="zh-CN" altLang="en-US" sz="2400" b="1">
                <a:latin typeface="宋体" pitchFamily="2" charset="-122"/>
              </a:rPr>
              <a:t>个点电荷：</a:t>
            </a:r>
          </a:p>
        </p:txBody>
      </p:sp>
      <p:sp>
        <p:nvSpPr>
          <p:cNvPr id="7187" name="Oval 1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742113" y="158496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8" name="Oval 20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656513" y="2751773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9" name="Text Box 21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460500" y="4166235"/>
            <a:ext cx="5019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对电荷连续分布的带电体</a:t>
            </a:r>
          </a:p>
        </p:txBody>
      </p:sp>
      <p:graphicFrame>
        <p:nvGraphicFramePr>
          <p:cNvPr id="7190" name="Object 22"/>
          <p:cNvGraphicFramePr/>
          <p:nvPr>
            <p:custDataLst>
              <p:tags r:id="rId22"/>
            </p:custDataLst>
          </p:nvPr>
        </p:nvGraphicFramePr>
        <p:xfrm>
          <a:off x="2276475" y="4699635"/>
          <a:ext cx="2120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1834515" imgH="787400" progId="Equation.3">
                  <p:embed/>
                </p:oleObj>
              </mc:Choice>
              <mc:Fallback>
                <p:oleObj name="Equation" r:id="rId56" imgW="1834515" imgH="78740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4699635"/>
                        <a:ext cx="21209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91" name="Object 23"/>
          <p:cNvGraphicFramePr/>
          <p:nvPr>
            <p:custDataLst>
              <p:tags r:id="rId23"/>
            </p:custDataLst>
          </p:nvPr>
        </p:nvGraphicFramePr>
        <p:xfrm>
          <a:off x="2187575" y="5818823"/>
          <a:ext cx="2235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8" imgW="1933575" imgH="787400" progId="Equation.3">
                  <p:embed/>
                </p:oleObj>
              </mc:Choice>
              <mc:Fallback>
                <p:oleObj name="Equation" r:id="rId58" imgW="1933575" imgH="78740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5818823"/>
                        <a:ext cx="2235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2" name="Oval 2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289675" y="5575935"/>
            <a:ext cx="1219200" cy="914400"/>
          </a:xfrm>
          <a:prstGeom prst="ellipse">
            <a:avLst/>
          </a:prstGeom>
          <a:gradFill rotWithShape="0">
            <a:gsLst>
              <a:gs pos="0">
                <a:srgbClr val="FF9999"/>
              </a:gs>
              <a:gs pos="100000">
                <a:srgbClr val="990033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990033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3" name="Text Box 2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137275" y="519493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Q</a:t>
            </a:r>
          </a:p>
        </p:txBody>
      </p:sp>
      <p:sp>
        <p:nvSpPr>
          <p:cNvPr id="7194" name="Oval 26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858000" y="5787073"/>
            <a:ext cx="152400" cy="152400"/>
          </a:xfrm>
          <a:prstGeom prst="ellipse">
            <a:avLst/>
          </a:prstGeom>
          <a:solidFill>
            <a:srgbClr val="66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195" name="Group 27"/>
          <p:cNvGrpSpPr/>
          <p:nvPr/>
        </p:nvGrpSpPr>
        <p:grpSpPr bwMode="auto">
          <a:xfrm>
            <a:off x="6999288" y="4796473"/>
            <a:ext cx="1600200" cy="1025525"/>
            <a:chOff x="3984" y="602"/>
            <a:chExt cx="1008" cy="646"/>
          </a:xfrm>
        </p:grpSpPr>
        <p:sp>
          <p:nvSpPr>
            <p:cNvPr id="7196" name="Line 28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V="1">
              <a:off x="3984" y="624"/>
              <a:ext cx="1008" cy="62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Text Box 29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310" y="602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solidFill>
                    <a:srgbClr val="0000FF"/>
                  </a:solidFill>
                  <a:latin typeface="Times New Roman" panose="02020503050405090304" charset="0"/>
                </a:rPr>
                <a:t>r</a:t>
              </a:r>
            </a:p>
          </p:txBody>
        </p:sp>
      </p:grpSp>
      <p:graphicFrame>
        <p:nvGraphicFramePr>
          <p:cNvPr id="7198" name="Object 30"/>
          <p:cNvGraphicFramePr/>
          <p:nvPr>
            <p:custDataLst>
              <p:tags r:id="rId27"/>
            </p:custDataLst>
          </p:nvPr>
        </p:nvGraphicFramePr>
        <p:xfrm>
          <a:off x="6632575" y="5918835"/>
          <a:ext cx="3921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335915" imgH="335915" progId="Equation.3">
                  <p:embed/>
                </p:oleObj>
              </mc:Choice>
              <mc:Fallback>
                <p:oleObj name="Equation" r:id="rId60" imgW="335915" imgH="335915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575" y="5918835"/>
                        <a:ext cx="3921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99" name="Object 31"/>
          <p:cNvGraphicFramePr/>
          <p:nvPr>
            <p:custDataLst>
              <p:tags r:id="rId28"/>
            </p:custDataLst>
          </p:nvPr>
        </p:nvGraphicFramePr>
        <p:xfrm>
          <a:off x="8582025" y="4890135"/>
          <a:ext cx="317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269875" imgH="368935" progId="Equation.3">
                  <p:embed/>
                </p:oleObj>
              </mc:Choice>
              <mc:Fallback>
                <p:oleObj name="Equation" r:id="rId62" imgW="269875" imgH="368935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2025" y="4890135"/>
                        <a:ext cx="317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0" name="Oval 32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540750" y="4732973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1" name="Line 33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V="1">
            <a:off x="8632825" y="4509135"/>
            <a:ext cx="4572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202" name="Object 34"/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8423275" y="4204335"/>
          <a:ext cx="457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4" imgW="391160" imgH="302895" progId="Equation.3">
                  <p:embed/>
                </p:oleObj>
              </mc:Choice>
              <mc:Fallback>
                <p:oleObj name="Equation" r:id="rId64" imgW="391160" imgH="302895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3275" y="4204335"/>
                        <a:ext cx="4572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3" name="Oval 35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639175" y="157226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/>
      <p:bldP spid="7171" grpId="0" bldLvl="0" animBg="1" autoUpdateAnimBg="0"/>
      <p:bldP spid="7172" grpId="0" bldLvl="0" animBg="1"/>
      <p:bldP spid="7173" grpId="0" bldLvl="0" animBg="1"/>
      <p:bldP spid="7180" grpId="0" bldLvl="0" animBg="1"/>
      <p:bldP spid="7183" grpId="0" bldLvl="0" animBg="1" autoUpdateAnimBg="0"/>
      <p:bldP spid="7186" grpId="0" bldLvl="0" animBg="1" autoUpdateAnimBg="0"/>
      <p:bldP spid="7187" grpId="0" bldLvl="0" animBg="1"/>
      <p:bldP spid="7188" grpId="0" bldLvl="0" animBg="1"/>
      <p:bldP spid="7189" grpId="0" bldLvl="0" animBg="1" autoUpdateAnimBg="0"/>
      <p:bldP spid="7192" grpId="0" bldLvl="0" animBg="1"/>
      <p:bldP spid="7193" grpId="0" bldLvl="0" animBg="1" autoUpdateAnimBg="0"/>
      <p:bldP spid="7194" grpId="0" bldLvl="0" animBg="1"/>
      <p:bldP spid="7200" grpId="0" bldLvl="0" animBg="1"/>
      <p:bldP spid="7201" grpId="0" bldLvl="0" animBg="1"/>
      <p:bldP spid="7203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76825" y="2109788"/>
            <a:ext cx="3455988" cy="3168650"/>
          </a:xfrm>
          <a:prstGeom prst="rect">
            <a:avLst/>
          </a:prstGeom>
          <a:solidFill>
            <a:srgbClr val="0066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98" name="Group 2"/>
          <p:cNvGrpSpPr/>
          <p:nvPr/>
        </p:nvGrpSpPr>
        <p:grpSpPr bwMode="auto">
          <a:xfrm>
            <a:off x="5129213" y="2227263"/>
            <a:ext cx="3328987" cy="2784475"/>
            <a:chOff x="3231" y="1327"/>
            <a:chExt cx="2097" cy="1754"/>
          </a:xfrm>
        </p:grpSpPr>
        <p:sp>
          <p:nvSpPr>
            <p:cNvPr id="3108" name="Line 3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V="1">
              <a:off x="3616" y="1471"/>
              <a:ext cx="0" cy="129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09" name="Line 4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3616" y="2768"/>
              <a:ext cx="158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10" name="Text Box 5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5116" y="276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x</a:t>
              </a:r>
            </a:p>
          </p:txBody>
        </p:sp>
        <p:sp>
          <p:nvSpPr>
            <p:cNvPr id="3111" name="Text Box 6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3231" y="1327"/>
              <a:ext cx="3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y</a:t>
              </a:r>
            </a:p>
          </p:txBody>
        </p:sp>
        <p:sp>
          <p:nvSpPr>
            <p:cNvPr id="3112" name="Freeform 7"/>
            <p:cNvSpPr/>
            <p:nvPr>
              <p:custDataLst>
                <p:tags r:id="rId38"/>
              </p:custDataLst>
            </p:nvPr>
          </p:nvSpPr>
          <p:spPr bwMode="auto">
            <a:xfrm>
              <a:off x="3616" y="1903"/>
              <a:ext cx="1344" cy="864"/>
            </a:xfrm>
            <a:custGeom>
              <a:avLst/>
              <a:gdLst>
                <a:gd name="T0" fmla="*/ 0 w 1344"/>
                <a:gd name="T1" fmla="*/ 864 h 864"/>
                <a:gd name="T2" fmla="*/ 432 w 1344"/>
                <a:gd name="T3" fmla="*/ 432 h 864"/>
                <a:gd name="T4" fmla="*/ 672 w 1344"/>
                <a:gd name="T5" fmla="*/ 48 h 864"/>
                <a:gd name="T6" fmla="*/ 960 w 1344"/>
                <a:gd name="T7" fmla="*/ 144 h 864"/>
                <a:gd name="T8" fmla="*/ 1152 w 1344"/>
                <a:gd name="T9" fmla="*/ 336 h 864"/>
                <a:gd name="T10" fmla="*/ 1200 w 1344"/>
                <a:gd name="T11" fmla="*/ 576 h 864"/>
                <a:gd name="T12" fmla="*/ 1344 w 1344"/>
                <a:gd name="T13" fmla="*/ 864 h 8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44" h="864">
                  <a:moveTo>
                    <a:pt x="0" y="864"/>
                  </a:moveTo>
                  <a:cubicBezTo>
                    <a:pt x="160" y="716"/>
                    <a:pt x="320" y="568"/>
                    <a:pt x="432" y="432"/>
                  </a:cubicBezTo>
                  <a:cubicBezTo>
                    <a:pt x="544" y="296"/>
                    <a:pt x="584" y="96"/>
                    <a:pt x="672" y="48"/>
                  </a:cubicBezTo>
                  <a:cubicBezTo>
                    <a:pt x="760" y="0"/>
                    <a:pt x="880" y="96"/>
                    <a:pt x="960" y="144"/>
                  </a:cubicBezTo>
                  <a:cubicBezTo>
                    <a:pt x="1040" y="192"/>
                    <a:pt x="1112" y="264"/>
                    <a:pt x="1152" y="336"/>
                  </a:cubicBezTo>
                  <a:cubicBezTo>
                    <a:pt x="1192" y="408"/>
                    <a:pt x="1168" y="488"/>
                    <a:pt x="1200" y="576"/>
                  </a:cubicBezTo>
                  <a:cubicBezTo>
                    <a:pt x="1232" y="664"/>
                    <a:pt x="1288" y="764"/>
                    <a:pt x="1344" y="864"/>
                  </a:cubicBezTo>
                </a:path>
              </a:pathLst>
            </a:custGeom>
            <a:noFill/>
            <a:ln w="38100" cap="flat" cmpd="sng">
              <a:solidFill>
                <a:srgbClr val="FFFF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13" name="Text Box 8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3441" y="279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O</a:t>
              </a:r>
            </a:p>
          </p:txBody>
        </p:sp>
        <p:sp>
          <p:nvSpPr>
            <p:cNvPr id="3114" name="Text Box 9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4812" y="279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503050405090304" charset="0"/>
                </a:rPr>
                <a:t>A</a:t>
              </a:r>
            </a:p>
          </p:txBody>
        </p:sp>
        <p:sp>
          <p:nvSpPr>
            <p:cNvPr id="3115" name="Text Box 10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637" y="1855"/>
              <a:ext cx="2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kumimoji="1" lang="en-US" altLang="zh-CN" sz="2400" b="1" i="1">
                  <a:solidFill>
                    <a:srgbClr val="FFFF00"/>
                  </a:solidFill>
                  <a:latin typeface="Times New Roman" panose="02020503050405090304" charset="0"/>
                </a:rPr>
                <a:t>I</a:t>
              </a:r>
            </a:p>
          </p:txBody>
        </p:sp>
        <p:sp>
          <p:nvSpPr>
            <p:cNvPr id="3116" name="Text Box 11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123" y="279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kumimoji="1" lang="en-US" altLang="zh-CN" sz="2400" b="1" i="1">
                  <a:solidFill>
                    <a:srgbClr val="66FFFF"/>
                  </a:solidFill>
                  <a:latin typeface="Times New Roman" panose="02020503050405090304" charset="0"/>
                </a:rPr>
                <a:t>L</a:t>
              </a:r>
            </a:p>
          </p:txBody>
        </p:sp>
        <p:sp>
          <p:nvSpPr>
            <p:cNvPr id="3117" name="Line 12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4482" y="1988"/>
              <a:ext cx="146" cy="8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118" name="Group 13"/>
            <p:cNvGrpSpPr/>
            <p:nvPr/>
          </p:nvGrpSpPr>
          <p:grpSpPr bwMode="auto">
            <a:xfrm>
              <a:off x="3878" y="1570"/>
              <a:ext cx="240" cy="240"/>
              <a:chOff x="2304" y="1968"/>
              <a:chExt cx="192" cy="192"/>
            </a:xfrm>
          </p:grpSpPr>
          <p:sp>
            <p:nvSpPr>
              <p:cNvPr id="3120" name="Oval 14"/>
              <p:cNvSpPr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304" y="1968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FFFF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121" name="Group 15"/>
              <p:cNvGrpSpPr/>
              <p:nvPr/>
            </p:nvGrpSpPr>
            <p:grpSpPr bwMode="auto">
              <a:xfrm>
                <a:off x="2352" y="2027"/>
                <a:ext cx="100" cy="96"/>
                <a:chOff x="2352" y="2027"/>
                <a:chExt cx="100" cy="96"/>
              </a:xfrm>
            </p:grpSpPr>
            <p:sp>
              <p:nvSpPr>
                <p:cNvPr id="3122" name="Line 16"/>
                <p:cNvSpPr>
                  <a:spLocks noChangeShapeType="1"/>
                </p:cNvSpPr>
                <p:nvPr>
                  <p:custDataLst>
                    <p:tags r:id="rId46"/>
                  </p:custDataLst>
                </p:nvPr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3" name="Line 17"/>
                <p:cNvSpPr>
                  <a:spLocks noChangeShapeType="1"/>
                </p:cNvSpPr>
                <p:nvPr>
                  <p:custDataLst>
                    <p:tags r:id="rId47"/>
                  </p:custDataLst>
                </p:nvPr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3119" name="Object 18"/>
            <p:cNvGraphicFramePr>
              <a:graphicFrameLocks noChangeAspect="1"/>
            </p:cNvGraphicFramePr>
            <p:nvPr>
              <p:custDataLst>
                <p:tags r:id="rId44"/>
              </p:custDataLst>
            </p:nvPr>
          </p:nvGraphicFramePr>
          <p:xfrm>
            <a:off x="4154" y="1510"/>
            <a:ext cx="2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9" imgW="115570" imgH="148590" progId="Equation.3">
                    <p:embed/>
                  </p:oleObj>
                </mc:Choice>
                <mc:Fallback>
                  <p:oleObj name="Equation" r:id="rId49" imgW="115570" imgH="14859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4" y="1510"/>
                          <a:ext cx="240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15" name="Text Box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9150" y="1106488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此段载流导线受的磁力。</a:t>
            </a:r>
            <a:endParaRPr kumimoji="1" lang="zh-CN" altLang="en-US" sz="3200" b="1">
              <a:latin typeface="宋体" pitchFamily="2" charset="-122"/>
            </a:endParaRPr>
          </a:p>
        </p:txBody>
      </p:sp>
      <p:sp>
        <p:nvSpPr>
          <p:cNvPr id="4116" name="Text Box 2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8350" y="1641475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503050405090304" charset="0"/>
              </a:rPr>
              <a:t>在电流上任取电流元</a:t>
            </a:r>
          </a:p>
        </p:txBody>
      </p:sp>
      <p:graphicFrame>
        <p:nvGraphicFramePr>
          <p:cNvPr id="4117" name="Object 2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733800" y="1658938"/>
          <a:ext cx="5175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434975" imgH="302895" progId="Equation.3">
                  <p:embed/>
                </p:oleObj>
              </mc:Choice>
              <mc:Fallback>
                <p:oleObj name="Equation" r:id="rId51" imgW="434975" imgH="30289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658938"/>
                        <a:ext cx="5175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8" name="Object 22"/>
          <p:cNvGraphicFramePr/>
          <p:nvPr>
            <p:custDataLst>
              <p:tags r:id="rId6"/>
            </p:custDataLst>
          </p:nvPr>
        </p:nvGraphicFramePr>
        <p:xfrm>
          <a:off x="1282700" y="2344738"/>
          <a:ext cx="28321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3" imgW="2440305" imgH="302895" progId="Equation.3">
                  <p:embed/>
                </p:oleObj>
              </mc:Choice>
              <mc:Fallback>
                <p:oleObj name="Equation" r:id="rId53" imgW="2440305" imgH="302895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2344738"/>
                        <a:ext cx="283210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9" name="Line 23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6453188" y="3384550"/>
            <a:ext cx="220662" cy="427038"/>
          </a:xfrm>
          <a:prstGeom prst="line">
            <a:avLst/>
          </a:prstGeom>
          <a:noFill/>
          <a:ln w="38100">
            <a:solidFill>
              <a:srgbClr val="FF66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4120" name="Object 24"/>
          <p:cNvGraphicFramePr/>
          <p:nvPr>
            <p:custDataLst>
              <p:tags r:id="rId8"/>
            </p:custDataLst>
          </p:nvPr>
        </p:nvGraphicFramePr>
        <p:xfrm>
          <a:off x="6613525" y="3470275"/>
          <a:ext cx="417513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5" imgW="434975" imgH="302895" progId="Equation.3">
                  <p:embed/>
                </p:oleObj>
              </mc:Choice>
              <mc:Fallback>
                <p:oleObj name="Equation" r:id="rId55" imgW="434975" imgH="302895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3525" y="3470275"/>
                        <a:ext cx="417513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21" name="Group 25"/>
          <p:cNvGrpSpPr/>
          <p:nvPr/>
        </p:nvGrpSpPr>
        <p:grpSpPr bwMode="auto">
          <a:xfrm>
            <a:off x="5734050" y="3105150"/>
            <a:ext cx="723900" cy="706438"/>
            <a:chOff x="3548" y="1606"/>
            <a:chExt cx="456" cy="445"/>
          </a:xfrm>
        </p:grpSpPr>
        <p:sp>
          <p:nvSpPr>
            <p:cNvPr id="3106" name="Line 26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 flipV="1">
              <a:off x="3648" y="1869"/>
              <a:ext cx="356" cy="182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107" name="Object 27"/>
            <p:cNvGraphicFramePr>
              <a:graphicFrameLocks noChangeAspect="1"/>
            </p:cNvGraphicFramePr>
            <p:nvPr>
              <p:custDataLst>
                <p:tags r:id="rId33"/>
              </p:custDataLst>
            </p:nvPr>
          </p:nvGraphicFramePr>
          <p:xfrm>
            <a:off x="3548" y="1606"/>
            <a:ext cx="286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7" imgW="380365" imgH="292100" progId="Equation.3">
                    <p:embed/>
                  </p:oleObj>
                </mc:Choice>
                <mc:Fallback>
                  <p:oleObj name="Equation" r:id="rId57" imgW="380365" imgH="2921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8" y="1606"/>
                          <a:ext cx="286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24" name="Group 28"/>
          <p:cNvGrpSpPr/>
          <p:nvPr/>
        </p:nvGrpSpPr>
        <p:grpSpPr bwMode="auto">
          <a:xfrm>
            <a:off x="5892800" y="3440113"/>
            <a:ext cx="565150" cy="371475"/>
            <a:chOff x="3984" y="2828"/>
            <a:chExt cx="356" cy="234"/>
          </a:xfrm>
        </p:grpSpPr>
        <p:sp>
          <p:nvSpPr>
            <p:cNvPr id="3104" name="Line 29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3984" y="3062"/>
              <a:ext cx="35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05" name="Line 30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4340" y="2828"/>
              <a:ext cx="0" cy="23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4127" name="Object 31"/>
          <p:cNvGraphicFramePr/>
          <p:nvPr>
            <p:custDataLst>
              <p:tags r:id="rId9"/>
            </p:custDataLst>
          </p:nvPr>
        </p:nvGraphicFramePr>
        <p:xfrm>
          <a:off x="1320800" y="3011488"/>
          <a:ext cx="2260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9" imgW="1944370" imgH="358140" progId="Equation.3">
                  <p:embed/>
                </p:oleObj>
              </mc:Choice>
              <mc:Fallback>
                <p:oleObj name="Equation" r:id="rId59" imgW="1944370" imgH="358140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3011488"/>
                        <a:ext cx="2260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8" name="Object 32"/>
          <p:cNvGraphicFramePr/>
          <p:nvPr>
            <p:custDataLst>
              <p:tags r:id="rId10"/>
            </p:custDataLst>
          </p:nvPr>
        </p:nvGraphicFramePr>
        <p:xfrm>
          <a:off x="3621088" y="3048000"/>
          <a:ext cx="10033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1" imgW="854075" imgH="325120" progId="Equation.3">
                  <p:embed/>
                </p:oleObj>
              </mc:Choice>
              <mc:Fallback>
                <p:oleObj name="Equation" r:id="rId61" imgW="854075" imgH="32512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088" y="3048000"/>
                        <a:ext cx="10033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9" name="Object 33"/>
          <p:cNvGraphicFramePr/>
          <p:nvPr>
            <p:custDataLst>
              <p:tags r:id="rId11"/>
            </p:custDataLst>
          </p:nvPr>
        </p:nvGraphicFramePr>
        <p:xfrm>
          <a:off x="1282700" y="3716338"/>
          <a:ext cx="3365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3" imgW="2903220" imgH="391160" progId="Equation.3">
                  <p:embed/>
                </p:oleObj>
              </mc:Choice>
              <mc:Fallback>
                <p:oleObj name="Equation" r:id="rId63" imgW="2903220" imgH="39116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3716338"/>
                        <a:ext cx="3365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0" name="Object 34"/>
          <p:cNvGraphicFramePr/>
          <p:nvPr>
            <p:custDataLst>
              <p:tags r:id="rId12"/>
            </p:custDataLst>
          </p:nvPr>
        </p:nvGraphicFramePr>
        <p:xfrm>
          <a:off x="1282700" y="4325938"/>
          <a:ext cx="22701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5" imgW="1955800" imgH="578485" progId="Equation.3">
                  <p:embed/>
                </p:oleObj>
              </mc:Choice>
              <mc:Fallback>
                <p:oleObj name="Equation" r:id="rId65" imgW="1955800" imgH="578485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4325938"/>
                        <a:ext cx="227012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1" name="Object 35"/>
          <p:cNvGraphicFramePr/>
          <p:nvPr>
            <p:custDataLst>
              <p:tags r:id="rId13"/>
            </p:custDataLst>
          </p:nvPr>
        </p:nvGraphicFramePr>
        <p:xfrm>
          <a:off x="1265238" y="5240338"/>
          <a:ext cx="26781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7" imgW="2308225" imgH="578485" progId="Equation.3">
                  <p:embed/>
                </p:oleObj>
              </mc:Choice>
              <mc:Fallback>
                <p:oleObj name="Equation" r:id="rId67" imgW="2308225" imgH="578485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5240338"/>
                        <a:ext cx="26781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2" name="Line 3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7008813" y="3886200"/>
            <a:ext cx="0" cy="65087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33" name="Line 37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5749925" y="4514850"/>
            <a:ext cx="2124075" cy="0"/>
          </a:xfrm>
          <a:prstGeom prst="line">
            <a:avLst/>
          </a:prstGeom>
          <a:noFill/>
          <a:ln w="38100">
            <a:solidFill>
              <a:srgbClr val="FF66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134" name="Rectangle 3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6388" y="59213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宋体" pitchFamily="2" charset="-122"/>
              </a:rPr>
              <a:t>例</a:t>
            </a:r>
          </a:p>
        </p:txBody>
      </p:sp>
      <p:sp>
        <p:nvSpPr>
          <p:cNvPr id="4135" name="Rectangle 3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79463" y="592138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在均匀磁场中放置一任意形状的导线，电流强度为</a:t>
            </a:r>
            <a:r>
              <a:rPr kumimoji="1" lang="en-US" altLang="zh-CN" sz="2400" b="1" i="1">
                <a:latin typeface="宋体" pitchFamily="2" charset="-122"/>
              </a:rPr>
              <a:t>I</a:t>
            </a:r>
          </a:p>
        </p:txBody>
      </p:sp>
      <p:sp>
        <p:nvSpPr>
          <p:cNvPr id="4136" name="Rectangle 40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87338" y="1090613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求</a:t>
            </a:r>
          </a:p>
        </p:txBody>
      </p:sp>
      <p:sp>
        <p:nvSpPr>
          <p:cNvPr id="4137" name="Rectangle 4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76225" y="165258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4138" name="Text Box 4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62000" y="6062663"/>
            <a:ext cx="262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相当于载流直导线</a:t>
            </a:r>
          </a:p>
        </p:txBody>
      </p:sp>
      <p:graphicFrame>
        <p:nvGraphicFramePr>
          <p:cNvPr id="4139" name="Object 43"/>
          <p:cNvGraphicFramePr/>
          <p:nvPr>
            <p:custDataLst>
              <p:tags r:id="rId21"/>
            </p:custDataLst>
          </p:nvPr>
        </p:nvGraphicFramePr>
        <p:xfrm>
          <a:off x="6578600" y="4060825"/>
          <a:ext cx="304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9" imgW="247650" imgH="280670" progId="Equation.3">
                  <p:embed/>
                </p:oleObj>
              </mc:Choice>
              <mc:Fallback>
                <p:oleObj name="Equation" r:id="rId69" imgW="247650" imgH="280670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8600" y="4060825"/>
                        <a:ext cx="304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40" name="Group 44"/>
          <p:cNvGrpSpPr/>
          <p:nvPr/>
        </p:nvGrpSpPr>
        <p:grpSpPr bwMode="auto">
          <a:xfrm>
            <a:off x="6081713" y="3221038"/>
            <a:ext cx="368300" cy="485775"/>
            <a:chOff x="3816" y="1848"/>
            <a:chExt cx="232" cy="306"/>
          </a:xfrm>
        </p:grpSpPr>
        <p:sp>
          <p:nvSpPr>
            <p:cNvPr id="3102" name="Rectangle 45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816" y="1848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400" b="1">
                  <a:solidFill>
                    <a:srgbClr val="FF6600"/>
                  </a:solidFill>
                  <a:latin typeface="Times New Roman" panose="02020503050405090304" charset="0"/>
                  <a:sym typeface="Symbol" pitchFamily="18" charset="2"/>
                </a:rPr>
                <a:t></a:t>
              </a:r>
            </a:p>
          </p:txBody>
        </p:sp>
        <p:sp>
          <p:nvSpPr>
            <p:cNvPr id="3103" name="Freeform 46"/>
            <p:cNvSpPr/>
            <p:nvPr>
              <p:custDataLst>
                <p:tags r:id="rId29"/>
              </p:custDataLst>
            </p:nvPr>
          </p:nvSpPr>
          <p:spPr bwMode="auto">
            <a:xfrm>
              <a:off x="3951" y="2120"/>
              <a:ext cx="93" cy="34"/>
            </a:xfrm>
            <a:custGeom>
              <a:avLst/>
              <a:gdLst>
                <a:gd name="T0" fmla="*/ 0 w 93"/>
                <a:gd name="T1" fmla="*/ 34 h 34"/>
                <a:gd name="T2" fmla="*/ 93 w 93"/>
                <a:gd name="T3" fmla="*/ 0 h 3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3" h="34">
                  <a:moveTo>
                    <a:pt x="0" y="34"/>
                  </a:moveTo>
                  <a:cubicBezTo>
                    <a:pt x="33" y="13"/>
                    <a:pt x="54" y="0"/>
                    <a:pt x="93" y="0"/>
                  </a:cubicBezTo>
                </a:path>
              </a:pathLst>
            </a:custGeom>
            <a:noFill/>
            <a:ln w="28575" cap="flat" cmpd="sng">
              <a:solidFill>
                <a:srgbClr val="FF66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143" name="Rectangle 47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816350" y="6072188"/>
            <a:ext cx="5292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在匀强磁场中受的力，方向沿 </a:t>
            </a:r>
            <a:r>
              <a:rPr kumimoji="1" lang="en-US" altLang="zh-CN" sz="2400" b="1" i="1">
                <a:latin typeface="楷体_GB2312" pitchFamily="49" charset="-122"/>
                <a:ea typeface="楷体_GB2312" pitchFamily="49" charset="-122"/>
              </a:rPr>
              <a:t>y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向。</a:t>
            </a:r>
          </a:p>
        </p:txBody>
      </p:sp>
      <p:graphicFrame>
        <p:nvGraphicFramePr>
          <p:cNvPr id="4144" name="Object 48"/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3367088" y="6142038"/>
          <a:ext cx="446087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1" imgW="413385" imgH="302895" progId="Equation.3">
                  <p:embed/>
                </p:oleObj>
              </mc:Choice>
              <mc:Fallback>
                <p:oleObj name="公式" r:id="rId71" imgW="413385" imgH="302895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7088" y="6142038"/>
                        <a:ext cx="446087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219200" y="2397125"/>
            <a:ext cx="544513" cy="323850"/>
            <a:chOff x="1219200" y="2276475"/>
            <a:chExt cx="544513" cy="323850"/>
          </a:xfrm>
        </p:grpSpPr>
        <p:cxnSp>
          <p:nvCxnSpPr>
            <p:cNvPr id="5" name="直接连接符 4"/>
            <p:cNvCxnSpPr/>
            <p:nvPr>
              <p:custDataLst>
                <p:tags r:id="rId26"/>
              </p:custDataLst>
            </p:nvPr>
          </p:nvCxnSpPr>
          <p:spPr>
            <a:xfrm>
              <a:off x="1219200" y="2276475"/>
              <a:ext cx="0" cy="3238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>
              <p:custDataLst>
                <p:tags r:id="rId27"/>
              </p:custDataLst>
            </p:nvPr>
          </p:nvCxnSpPr>
          <p:spPr>
            <a:xfrm>
              <a:off x="1763713" y="2276475"/>
              <a:ext cx="0" cy="3238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051720" y="2397522"/>
            <a:ext cx="1080120" cy="323850"/>
            <a:chOff x="2051720" y="2276872"/>
            <a:chExt cx="1080120" cy="323850"/>
          </a:xfrm>
        </p:grpSpPr>
        <p:cxnSp>
          <p:nvCxnSpPr>
            <p:cNvPr id="52" name="直接连接符 51"/>
            <p:cNvCxnSpPr/>
            <p:nvPr>
              <p:custDataLst>
                <p:tags r:id="rId24"/>
              </p:custDataLst>
            </p:nvPr>
          </p:nvCxnSpPr>
          <p:spPr>
            <a:xfrm>
              <a:off x="2051720" y="2276872"/>
              <a:ext cx="0" cy="3238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25"/>
              </p:custDataLst>
            </p:nvPr>
          </p:nvCxnSpPr>
          <p:spPr>
            <a:xfrm>
              <a:off x="3131840" y="2276872"/>
              <a:ext cx="0" cy="3238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5" grpId="0" bldLvl="0" animBg="1" autoUpdateAnimBg="0"/>
      <p:bldP spid="4116" grpId="0" bldLvl="0" animBg="1" autoUpdateAnimBg="0"/>
      <p:bldP spid="4119" grpId="0" bldLvl="0" animBg="1"/>
      <p:bldP spid="4132" grpId="0" bldLvl="0" animBg="1"/>
      <p:bldP spid="4133" grpId="0" bldLvl="0" animBg="1"/>
      <p:bldP spid="4134" grpId="0" bldLvl="0" animBg="1" autoUpdateAnimBg="0"/>
      <p:bldP spid="4135" grpId="0" bldLvl="0" animBg="1" autoUpdateAnimBg="0"/>
      <p:bldP spid="4136" grpId="0" bldLvl="0" animBg="1" autoUpdateAnimBg="0"/>
      <p:bldP spid="4137" grpId="0" bldLvl="0" animBg="1" autoUpdateAnimBg="0"/>
      <p:bldP spid="4138" grpId="0" bldLvl="0" animBg="1" autoUpdateAnimBg="0"/>
      <p:bldP spid="4143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586423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例 </a:t>
            </a:r>
          </a:p>
        </p:txBody>
      </p:sp>
      <p:sp>
        <p:nvSpPr>
          <p:cNvPr id="5123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0" y="586423"/>
            <a:ext cx="5975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求两平行无限长直导线之间的相互作用力？</a:t>
            </a:r>
          </a:p>
        </p:txBody>
      </p:sp>
      <p:sp>
        <p:nvSpPr>
          <p:cNvPr id="51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00800" y="1756410"/>
            <a:ext cx="152400" cy="3657600"/>
          </a:xfrm>
          <a:prstGeom prst="rect">
            <a:avLst/>
          </a:prstGeom>
          <a:gradFill rotWithShape="0">
            <a:gsLst>
              <a:gs pos="0">
                <a:srgbClr val="185E5E"/>
              </a:gs>
              <a:gs pos="50000">
                <a:srgbClr val="33CCCC"/>
              </a:gs>
              <a:gs pos="100000">
                <a:srgbClr val="185E5E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001000" y="1756410"/>
            <a:ext cx="152400" cy="3657600"/>
          </a:xfrm>
          <a:prstGeom prst="rect">
            <a:avLst/>
          </a:prstGeom>
          <a:gradFill rotWithShape="0">
            <a:gsLst>
              <a:gs pos="0">
                <a:srgbClr val="185E5E"/>
              </a:gs>
              <a:gs pos="50000">
                <a:srgbClr val="33CCCC"/>
              </a:gs>
              <a:gs pos="100000">
                <a:srgbClr val="185E5E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6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6477000" y="5185410"/>
            <a:ext cx="1600200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27" name="Object 7"/>
          <p:cNvGraphicFramePr/>
          <p:nvPr>
            <p:custDataLst>
              <p:tags r:id="rId7"/>
            </p:custDataLst>
          </p:nvPr>
        </p:nvGraphicFramePr>
        <p:xfrm>
          <a:off x="7162800" y="4804410"/>
          <a:ext cx="230188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81610" imgH="181610" progId="Equation.3">
                  <p:embed/>
                </p:oleObj>
              </mc:Choice>
              <mc:Fallback>
                <p:oleObj name="Equation" r:id="rId30" imgW="181610" imgH="18161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804410"/>
                        <a:ext cx="230188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6248400" y="2899410"/>
            <a:ext cx="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9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8305800" y="2899410"/>
            <a:ext cx="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30" name="Object 10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8197850" y="2359660"/>
          <a:ext cx="4127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27000" imgH="170815" progId="Equation.3">
                  <p:embed/>
                </p:oleObj>
              </mc:Choice>
              <mc:Fallback>
                <p:oleObj name="Equation" r:id="rId32" imgW="127000" imgH="17081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7850" y="2359660"/>
                        <a:ext cx="4127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6019800" y="2289810"/>
          <a:ext cx="349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04775" imgH="170815" progId="Equation.3">
                  <p:embed/>
                </p:oleObj>
              </mc:Choice>
              <mc:Fallback>
                <p:oleObj name="Equation" r:id="rId34" imgW="104775" imgH="17081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289810"/>
                        <a:ext cx="3492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32" name="Group 12"/>
          <p:cNvGrpSpPr/>
          <p:nvPr/>
        </p:nvGrpSpPr>
        <p:grpSpPr bwMode="auto">
          <a:xfrm>
            <a:off x="7924800" y="3890010"/>
            <a:ext cx="381000" cy="381000"/>
            <a:chOff x="1344" y="3072"/>
            <a:chExt cx="336" cy="336"/>
          </a:xfrm>
        </p:grpSpPr>
        <p:sp>
          <p:nvSpPr>
            <p:cNvPr id="4123" name="Oval 13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344" y="3072"/>
              <a:ext cx="336" cy="336"/>
            </a:xfrm>
            <a:prstGeom prst="ellipse">
              <a:avLst/>
            </a:prstGeom>
            <a:noFill/>
            <a:ln w="9525">
              <a:solidFill>
                <a:srgbClr val="FF33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4" name="Line 14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1392" y="3120"/>
              <a:ext cx="240" cy="240"/>
            </a:xfrm>
            <a:prstGeom prst="line">
              <a:avLst/>
            </a:prstGeom>
            <a:noFill/>
            <a:ln w="22225">
              <a:solidFill>
                <a:srgbClr val="FF33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Line 15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1392" y="3120"/>
              <a:ext cx="240" cy="240"/>
            </a:xfrm>
            <a:prstGeom prst="line">
              <a:avLst/>
            </a:prstGeom>
            <a:noFill/>
            <a:ln w="22225">
              <a:solidFill>
                <a:srgbClr val="FF33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136" name="Object 16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7543800" y="4271010"/>
          <a:ext cx="4143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269875" imgH="358140" progId="Equation.3">
                  <p:embed/>
                </p:oleObj>
              </mc:Choice>
              <mc:Fallback>
                <p:oleObj name="Equation" r:id="rId36" imgW="269875" imgH="3581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271010"/>
                        <a:ext cx="4143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Line 1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6477000" y="4118610"/>
            <a:ext cx="68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38" name="Object 18"/>
          <p:cNvGraphicFramePr/>
          <p:nvPr>
            <p:custDataLst>
              <p:tags r:id="rId14"/>
            </p:custDataLst>
          </p:nvPr>
        </p:nvGraphicFramePr>
        <p:xfrm>
          <a:off x="7467600" y="3509010"/>
          <a:ext cx="417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347345" imgH="368935" progId="Equation.3">
                  <p:embed/>
                </p:oleObj>
              </mc:Choice>
              <mc:Fallback>
                <p:oleObj name="Equation" r:id="rId38" imgW="347345" imgH="368935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509010"/>
                        <a:ext cx="4175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9" name="Text Box 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63525" y="123888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解 </a:t>
            </a:r>
          </a:p>
        </p:txBody>
      </p:sp>
      <p:graphicFrame>
        <p:nvGraphicFramePr>
          <p:cNvPr id="5140" name="Object 20"/>
          <p:cNvGraphicFramePr/>
          <p:nvPr>
            <p:custDataLst>
              <p:tags r:id="rId16"/>
            </p:custDataLst>
          </p:nvPr>
        </p:nvGraphicFramePr>
        <p:xfrm>
          <a:off x="1639888" y="1821498"/>
          <a:ext cx="13319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1140460" imgH="699770" progId="Equation.3">
                  <p:embed/>
                </p:oleObj>
              </mc:Choice>
              <mc:Fallback>
                <p:oleObj name="Equation" r:id="rId40" imgW="1140460" imgH="69977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1821498"/>
                        <a:ext cx="13319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1" name="Text Box 2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27075" y="1238885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电流 </a:t>
            </a:r>
            <a:r>
              <a:rPr kumimoji="1" lang="en-US" altLang="zh-CN" sz="2400" b="1">
                <a:latin typeface="Times New Roman" panose="02020503050405090304" charset="0"/>
              </a:rPr>
              <a:t>2 </a:t>
            </a:r>
            <a:r>
              <a:rPr kumimoji="1" lang="zh-CN" altLang="en-US" sz="2400" b="1">
                <a:latin typeface="Times New Roman" panose="02020503050405090304" charset="0"/>
              </a:rPr>
              <a:t>处于电流 </a:t>
            </a:r>
            <a:r>
              <a:rPr kumimoji="1" lang="en-US" altLang="zh-CN" sz="2400" b="1">
                <a:latin typeface="Times New Roman" panose="02020503050405090304" charset="0"/>
              </a:rPr>
              <a:t>1 </a:t>
            </a:r>
            <a:r>
              <a:rPr kumimoji="1" lang="zh-CN" altLang="en-US" sz="2400" b="1">
                <a:latin typeface="Times New Roman" panose="02020503050405090304" charset="0"/>
              </a:rPr>
              <a:t>的磁场中</a:t>
            </a:r>
          </a:p>
        </p:txBody>
      </p:sp>
      <p:graphicFrame>
        <p:nvGraphicFramePr>
          <p:cNvPr id="5142" name="Object 22"/>
          <p:cNvGraphicFramePr/>
          <p:nvPr>
            <p:custDataLst>
              <p:tags r:id="rId18"/>
            </p:custDataLst>
          </p:nvPr>
        </p:nvGraphicFramePr>
        <p:xfrm>
          <a:off x="1574800" y="3615373"/>
          <a:ext cx="13573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1162050" imgH="347345" progId="Equation.3">
                  <p:embed/>
                </p:oleObj>
              </mc:Choice>
              <mc:Fallback>
                <p:oleObj name="Equation" r:id="rId42" imgW="1162050" imgH="347345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800" y="3615373"/>
                        <a:ext cx="13573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3" name="Text Box 2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44538" y="4420235"/>
            <a:ext cx="594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同时，电流 </a:t>
            </a:r>
            <a:r>
              <a:rPr kumimoji="1" lang="en-US" altLang="zh-CN" sz="2400" b="1">
                <a:latin typeface="Times New Roman" panose="02020503050405090304" charset="0"/>
              </a:rPr>
              <a:t>1 </a:t>
            </a:r>
            <a:r>
              <a:rPr kumimoji="1" lang="zh-CN" altLang="en-US" sz="2400" b="1">
                <a:latin typeface="Times New Roman" panose="02020503050405090304" charset="0"/>
              </a:rPr>
              <a:t>处于电流 </a:t>
            </a:r>
            <a:r>
              <a:rPr kumimoji="1" lang="en-US" altLang="zh-CN" sz="2400" b="1">
                <a:latin typeface="Times New Roman" panose="02020503050405090304" charset="0"/>
              </a:rPr>
              <a:t>2 </a:t>
            </a:r>
            <a:r>
              <a:rPr kumimoji="1" lang="zh-CN" altLang="en-US" sz="2400" b="1">
                <a:latin typeface="Times New Roman" panose="02020503050405090304" charset="0"/>
              </a:rPr>
              <a:t>的磁场中，</a:t>
            </a:r>
          </a:p>
        </p:txBody>
      </p:sp>
      <p:graphicFrame>
        <p:nvGraphicFramePr>
          <p:cNvPr id="5144" name="Object 24"/>
          <p:cNvGraphicFramePr/>
          <p:nvPr>
            <p:custDataLst>
              <p:tags r:id="rId20"/>
            </p:custDataLst>
          </p:nvPr>
        </p:nvGraphicFramePr>
        <p:xfrm>
          <a:off x="1625600" y="5637848"/>
          <a:ext cx="26416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4" imgW="2275205" imgH="699770" progId="Equation.3">
                  <p:embed/>
                </p:oleObj>
              </mc:Choice>
              <mc:Fallback>
                <p:oleObj name="Equation" r:id="rId44" imgW="2275205" imgH="69977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5637848"/>
                        <a:ext cx="26416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5" name="Line 25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>
            <a:off x="7391400" y="4118610"/>
            <a:ext cx="68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46" name="Object 26"/>
          <p:cNvGraphicFramePr/>
          <p:nvPr>
            <p:custDataLst>
              <p:tags r:id="rId22"/>
            </p:custDataLst>
          </p:nvPr>
        </p:nvGraphicFramePr>
        <p:xfrm>
          <a:off x="6629400" y="3509010"/>
          <a:ext cx="4175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347345" imgH="368935" progId="Equation.3">
                  <p:embed/>
                </p:oleObj>
              </mc:Choice>
              <mc:Fallback>
                <p:oleObj name="Equation" r:id="rId46" imgW="347345" imgH="368935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509010"/>
                        <a:ext cx="4175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7" name="Object 27"/>
          <p:cNvGraphicFramePr/>
          <p:nvPr>
            <p:custDataLst>
              <p:tags r:id="rId23"/>
            </p:custDataLst>
          </p:nvPr>
        </p:nvGraphicFramePr>
        <p:xfrm>
          <a:off x="3043238" y="3405823"/>
          <a:ext cx="12049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1029970" imgH="699770" progId="Equation.3">
                  <p:embed/>
                </p:oleObj>
              </mc:Choice>
              <mc:Fallback>
                <p:oleObj name="Equation" r:id="rId48" imgW="1029970" imgH="69977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3405823"/>
                        <a:ext cx="12049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8" name="Rectangle 28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33425" y="2835910"/>
            <a:ext cx="5133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电流 </a:t>
            </a:r>
            <a:r>
              <a:rPr kumimoji="1" lang="en-US" altLang="zh-CN" sz="2400" b="1">
                <a:latin typeface="Times New Roman" panose="02020503050405090304" charset="0"/>
              </a:rPr>
              <a:t>2 </a:t>
            </a:r>
            <a:r>
              <a:rPr kumimoji="1" lang="zh-CN" altLang="en-US" sz="2400" b="1">
                <a:latin typeface="Times New Roman" panose="02020503050405090304" charset="0"/>
              </a:rPr>
              <a:t>中单位长度上受的安培力</a:t>
            </a:r>
          </a:p>
        </p:txBody>
      </p:sp>
      <p:sp>
        <p:nvSpPr>
          <p:cNvPr id="5149" name="Rectangle 29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03263" y="4996498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>
                <a:latin typeface="Times New Roman" panose="02020503050405090304" charset="0"/>
              </a:rPr>
              <a:t>电流 </a:t>
            </a:r>
            <a:r>
              <a:rPr kumimoji="1" lang="en-US" altLang="zh-CN" sz="2400" b="1">
                <a:latin typeface="Times New Roman" panose="02020503050405090304" charset="0"/>
              </a:rPr>
              <a:t>1 </a:t>
            </a:r>
            <a:r>
              <a:rPr kumimoji="1" lang="zh-CN" altLang="en-US" sz="2400" b="1">
                <a:latin typeface="Times New Roman" panose="02020503050405090304" charset="0"/>
              </a:rPr>
              <a:t>中单位长度上受的安培力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ldLvl="0" animBg="1" autoUpdateAnimBg="0"/>
      <p:bldP spid="5123" grpId="0" bldLvl="0" animBg="1" autoUpdateAnimBg="0"/>
      <p:bldP spid="5124" grpId="0" bldLvl="0" animBg="1"/>
      <p:bldP spid="5125" grpId="0" bldLvl="0" animBg="1"/>
      <p:bldP spid="5126" grpId="0" bldLvl="0" animBg="1"/>
      <p:bldP spid="5128" grpId="0" bldLvl="0" animBg="1"/>
      <p:bldP spid="5129" grpId="0" bldLvl="0" animBg="1"/>
      <p:bldP spid="5137" grpId="0" bldLvl="0" animBg="1"/>
      <p:bldP spid="5139" grpId="0" bldLvl="0" animBg="1" autoUpdateAnimBg="0"/>
      <p:bldP spid="5141" grpId="0" bldLvl="0" animBg="1" autoUpdateAnimBg="0"/>
      <p:bldP spid="5143" grpId="0" bldLvl="0" animBg="1" autoUpdateAnimBg="0"/>
      <p:bldP spid="5145" grpId="0" bldLvl="0" animBg="1"/>
      <p:bldP spid="5148" grpId="0" bldLvl="0" animBg="1" autoUpdateAnimBg="0"/>
      <p:bldP spid="5149" grpId="0" bldLvl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7520" y="65913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例 </a:t>
            </a:r>
          </a:p>
        </p:txBody>
      </p:sp>
      <p:sp>
        <p:nvSpPr>
          <p:cNvPr id="8195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23620" y="641668"/>
            <a:ext cx="780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求一载流导线框在无限长直导线磁场中的受力和运动趋势</a:t>
            </a:r>
          </a:p>
        </p:txBody>
      </p:sp>
      <p:sp>
        <p:nvSpPr>
          <p:cNvPr id="8196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7520" y="115125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503050405090304" charset="0"/>
              </a:rPr>
              <a:t>解 </a:t>
            </a:r>
          </a:p>
        </p:txBody>
      </p:sp>
      <p:sp>
        <p:nvSpPr>
          <p:cNvPr id="81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92520" y="1302068"/>
            <a:ext cx="134938" cy="4114800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475E00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8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6556058" y="1606868"/>
            <a:ext cx="1587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199" name="Object 7"/>
          <p:cNvGraphicFramePr/>
          <p:nvPr>
            <p:custDataLst>
              <p:tags r:id="rId7"/>
            </p:custDataLst>
          </p:nvPr>
        </p:nvGraphicFramePr>
        <p:xfrm>
          <a:off x="6470333" y="1151255"/>
          <a:ext cx="2555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203835" imgH="347345" progId="Equation.3">
                  <p:embed/>
                </p:oleObj>
              </mc:Choice>
              <mc:Fallback>
                <p:oleObj name="Equation" r:id="rId51" imgW="203835" imgH="34734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0333" y="1151255"/>
                        <a:ext cx="255587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65658" y="2064068"/>
            <a:ext cx="1066800" cy="1981200"/>
          </a:xfrm>
          <a:prstGeom prst="rect">
            <a:avLst/>
          </a:prstGeom>
          <a:noFill/>
          <a:ln w="50800">
            <a:solidFill>
              <a:schemeClr val="fol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1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8232458" y="2064068"/>
            <a:ext cx="533400" cy="15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8232458" y="4045268"/>
            <a:ext cx="533400" cy="15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3" name="Line 1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7165658" y="4045268"/>
            <a:ext cx="1587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4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8232458" y="4045268"/>
            <a:ext cx="1587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5" name="Line 13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7165658" y="4426268"/>
            <a:ext cx="1084262" cy="15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6" name="Line 14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8537258" y="2064068"/>
            <a:ext cx="1587" cy="1981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207" name="Object 15"/>
          <p:cNvGraphicFramePr/>
          <p:nvPr>
            <p:custDataLst>
              <p:tags r:id="rId15"/>
            </p:custDataLst>
          </p:nvPr>
        </p:nvGraphicFramePr>
        <p:xfrm>
          <a:off x="7564120" y="4119880"/>
          <a:ext cx="230188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3" imgW="181610" imgH="181610" progId="Equation.3">
                  <p:embed/>
                </p:oleObj>
              </mc:Choice>
              <mc:Fallback>
                <p:oleObj name="Equation" r:id="rId53" imgW="181610" imgH="18161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120" y="4119880"/>
                        <a:ext cx="230188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8" name="Object 16"/>
          <p:cNvGraphicFramePr/>
          <p:nvPr>
            <p:custDataLst>
              <p:tags r:id="rId16"/>
            </p:custDataLst>
          </p:nvPr>
        </p:nvGraphicFramePr>
        <p:xfrm>
          <a:off x="8334058" y="2891155"/>
          <a:ext cx="2016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5" imgW="160020" imgH="259080" progId="Equation.3">
                  <p:embed/>
                </p:oleObj>
              </mc:Choice>
              <mc:Fallback>
                <p:oleObj name="Equation" r:id="rId55" imgW="160020" imgH="25908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058" y="2891155"/>
                        <a:ext cx="201612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9" name="Object 17"/>
          <p:cNvGraphicFramePr/>
          <p:nvPr>
            <p:custDataLst>
              <p:tags r:id="rId17"/>
            </p:custDataLst>
          </p:nvPr>
        </p:nvGraphicFramePr>
        <p:xfrm>
          <a:off x="6571933" y="3815080"/>
          <a:ext cx="230187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7" imgW="181610" imgH="181610" progId="Equation.3">
                  <p:embed/>
                </p:oleObj>
              </mc:Choice>
              <mc:Fallback>
                <p:oleObj name="Equation" r:id="rId57" imgW="181610" imgH="18161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1933" y="3815080"/>
                        <a:ext cx="230187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0" name="Line 18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251258" y="3664268"/>
            <a:ext cx="914400" cy="15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1" name="Line 19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V="1">
            <a:off x="7299008" y="2445068"/>
            <a:ext cx="1587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212" name="Object 20"/>
          <p:cNvGraphicFramePr/>
          <p:nvPr>
            <p:custDataLst>
              <p:tags r:id="rId20"/>
            </p:custDataLst>
          </p:nvPr>
        </p:nvGraphicFramePr>
        <p:xfrm>
          <a:off x="7410133" y="2332355"/>
          <a:ext cx="3063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9" imgW="247650" imgH="347345" progId="Equation.3">
                  <p:embed/>
                </p:oleObj>
              </mc:Choice>
              <mc:Fallback>
                <p:oleObj name="Equation" r:id="rId59" imgW="247650" imgH="34734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0133" y="2332355"/>
                        <a:ext cx="306387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3" name="Oval 21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632258" y="2749868"/>
            <a:ext cx="273050" cy="273050"/>
          </a:xfrm>
          <a:prstGeom prst="ellipse">
            <a:avLst/>
          </a:prstGeom>
          <a:solidFill>
            <a:srgbClr val="00CC99">
              <a:alpha val="39999"/>
            </a:srgbClr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>
                <a:latin typeface="Times New Roman" panose="02020503050405090304" charset="0"/>
              </a:rPr>
              <a:t>1</a:t>
            </a:r>
          </a:p>
        </p:txBody>
      </p:sp>
      <p:sp>
        <p:nvSpPr>
          <p:cNvPr id="8214" name="Oval 22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46658" y="1597343"/>
            <a:ext cx="273050" cy="273050"/>
          </a:xfrm>
          <a:prstGeom prst="ellipse">
            <a:avLst/>
          </a:prstGeom>
          <a:solidFill>
            <a:srgbClr val="00CC99">
              <a:alpha val="39999"/>
            </a:srgbClr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>
                <a:latin typeface="Times New Roman" panose="02020503050405090304" charset="0"/>
              </a:rPr>
              <a:t>2</a:t>
            </a:r>
          </a:p>
        </p:txBody>
      </p:sp>
      <p:sp>
        <p:nvSpPr>
          <p:cNvPr id="8215" name="Oval 23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613458" y="2749868"/>
            <a:ext cx="273050" cy="273050"/>
          </a:xfrm>
          <a:prstGeom prst="ellipse">
            <a:avLst/>
          </a:prstGeom>
          <a:solidFill>
            <a:srgbClr val="00CC99">
              <a:alpha val="39999"/>
            </a:srgbClr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>
                <a:latin typeface="Times New Roman" panose="02020503050405090304" charset="0"/>
              </a:rPr>
              <a:t>3</a:t>
            </a:r>
          </a:p>
        </p:txBody>
      </p:sp>
      <p:sp>
        <p:nvSpPr>
          <p:cNvPr id="8216" name="Oval 2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470458" y="4502468"/>
            <a:ext cx="273050" cy="273050"/>
          </a:xfrm>
          <a:prstGeom prst="ellipse">
            <a:avLst/>
          </a:prstGeom>
          <a:solidFill>
            <a:srgbClr val="00CC99">
              <a:alpha val="39999"/>
            </a:srgbClr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>
                <a:latin typeface="Times New Roman" panose="02020503050405090304" charset="0"/>
              </a:rPr>
              <a:t>4</a:t>
            </a:r>
          </a:p>
        </p:txBody>
      </p:sp>
      <p:grpSp>
        <p:nvGrpSpPr>
          <p:cNvPr id="8217" name="Group 25"/>
          <p:cNvGrpSpPr/>
          <p:nvPr/>
        </p:nvGrpSpPr>
        <p:grpSpPr bwMode="auto">
          <a:xfrm>
            <a:off x="7470458" y="3207068"/>
            <a:ext cx="533400" cy="533400"/>
            <a:chOff x="1344" y="3072"/>
            <a:chExt cx="336" cy="336"/>
          </a:xfrm>
        </p:grpSpPr>
        <p:sp>
          <p:nvSpPr>
            <p:cNvPr id="7216" name="Oval 26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344" y="3072"/>
              <a:ext cx="336" cy="33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17" name="Line 27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1392" y="3120"/>
              <a:ext cx="240" cy="24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8" name="Line 28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H="1">
              <a:off x="1392" y="3120"/>
              <a:ext cx="240" cy="24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21" name="Line 29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6251258" y="5188268"/>
            <a:ext cx="2379662" cy="15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222" name="Object 30"/>
          <p:cNvGraphicFramePr/>
          <p:nvPr>
            <p:custDataLst>
              <p:tags r:id="rId26"/>
            </p:custDataLst>
          </p:nvPr>
        </p:nvGraphicFramePr>
        <p:xfrm>
          <a:off x="8338820" y="4805680"/>
          <a:ext cx="215900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1" imgW="170815" imgH="181610" progId="Equation.3">
                  <p:embed/>
                </p:oleObj>
              </mc:Choice>
              <mc:Fallback>
                <p:oleObj name="Equation" r:id="rId61" imgW="170815" imgH="181610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8820" y="4805680"/>
                        <a:ext cx="215900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3" name="Object 31"/>
          <p:cNvGraphicFramePr>
            <a:graphicFrameLocks noChangeAspect="1"/>
          </p:cNvGraphicFramePr>
          <p:nvPr>
            <p:custDataLst>
              <p:tags r:id="rId27"/>
            </p:custDataLst>
          </p:nvPr>
        </p:nvGraphicFramePr>
        <p:xfrm>
          <a:off x="6327458" y="4731068"/>
          <a:ext cx="3524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3" imgW="93345" imgH="104775" progId="Equation.3">
                  <p:embed/>
                </p:oleObj>
              </mc:Choice>
              <mc:Fallback>
                <p:oleObj name="Equation" r:id="rId63" imgW="93345" imgH="104775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458" y="4731068"/>
                        <a:ext cx="3524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4" name="Object 32"/>
          <p:cNvGraphicFramePr/>
          <p:nvPr>
            <p:custDataLst>
              <p:tags r:id="rId28"/>
            </p:custDataLst>
          </p:nvPr>
        </p:nvGraphicFramePr>
        <p:xfrm>
          <a:off x="1834833" y="1294130"/>
          <a:ext cx="13970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5" imgW="1195070" imgH="347345" progId="Equation.3">
                  <p:embed/>
                </p:oleObj>
              </mc:Choice>
              <mc:Fallback>
                <p:oleObj name="Equation" r:id="rId65" imgW="1195070" imgH="347345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833" y="1294130"/>
                        <a:ext cx="13970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5" name="Object 33"/>
          <p:cNvGraphicFramePr/>
          <p:nvPr>
            <p:custDataLst>
              <p:tags r:id="rId29"/>
            </p:custDataLst>
          </p:nvPr>
        </p:nvGraphicFramePr>
        <p:xfrm>
          <a:off x="3296920" y="1089343"/>
          <a:ext cx="14112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7" imgW="1206500" imgH="699770" progId="Equation.3">
                  <p:embed/>
                </p:oleObj>
              </mc:Choice>
              <mc:Fallback>
                <p:oleObj name="Equation" r:id="rId67" imgW="1206500" imgH="69977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6920" y="1089343"/>
                        <a:ext cx="1411288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6" name="Object 34"/>
          <p:cNvGraphicFramePr/>
          <p:nvPr>
            <p:custDataLst>
              <p:tags r:id="rId30"/>
            </p:custDataLst>
          </p:nvPr>
        </p:nvGraphicFramePr>
        <p:xfrm>
          <a:off x="1822133" y="2408555"/>
          <a:ext cx="144621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9" imgW="1239520" imgH="358140" progId="Equation.3">
                  <p:embed/>
                </p:oleObj>
              </mc:Choice>
              <mc:Fallback>
                <p:oleObj name="Equation" r:id="rId69" imgW="1239520" imgH="35814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133" y="2408555"/>
                        <a:ext cx="1446212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7" name="Object 35"/>
          <p:cNvGraphicFramePr/>
          <p:nvPr>
            <p:custDataLst>
              <p:tags r:id="rId31"/>
            </p:custDataLst>
          </p:nvPr>
        </p:nvGraphicFramePr>
        <p:xfrm>
          <a:off x="3296920" y="2179955"/>
          <a:ext cx="14112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1" imgW="1206500" imgH="699770" progId="Equation.3">
                  <p:embed/>
                </p:oleObj>
              </mc:Choice>
              <mc:Fallback>
                <p:oleObj name="Equation" r:id="rId71" imgW="1206500" imgH="699770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6920" y="2179955"/>
                        <a:ext cx="141128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8" name="Text Box 36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084070" y="1760855"/>
            <a:ext cx="2057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000" b="1">
                <a:latin typeface="Times New Roman" panose="02020503050405090304" charset="0"/>
                <a:ea typeface="楷体_GB2312" pitchFamily="49" charset="-122"/>
              </a:rPr>
              <a:t>方向向左</a:t>
            </a:r>
          </a:p>
        </p:txBody>
      </p:sp>
      <p:sp>
        <p:nvSpPr>
          <p:cNvPr id="8229" name="Text Box 37"/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2084070" y="2905443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000" b="1">
                <a:latin typeface="Times New Roman" panose="02020503050405090304" charset="0"/>
                <a:ea typeface="楷体_GB2312" pitchFamily="49" charset="-122"/>
              </a:rPr>
              <a:t>方向向右</a:t>
            </a:r>
          </a:p>
        </p:txBody>
      </p:sp>
      <p:graphicFrame>
        <p:nvGraphicFramePr>
          <p:cNvPr id="8230" name="Object 38"/>
          <p:cNvGraphicFramePr/>
          <p:nvPr>
            <p:custDataLst>
              <p:tags r:id="rId34"/>
            </p:custDataLst>
          </p:nvPr>
        </p:nvGraphicFramePr>
        <p:xfrm>
          <a:off x="1831658" y="3340418"/>
          <a:ext cx="27178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3" imgW="2341245" imgH="699770" progId="Equation.3">
                  <p:embed/>
                </p:oleObj>
              </mc:Choice>
              <mc:Fallback>
                <p:oleObj name="Equation" r:id="rId73" imgW="2341245" imgH="699770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658" y="3340418"/>
                        <a:ext cx="27178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1" name="Object 39"/>
          <p:cNvGraphicFramePr/>
          <p:nvPr>
            <p:custDataLst>
              <p:tags r:id="rId35"/>
            </p:custDataLst>
          </p:nvPr>
        </p:nvGraphicFramePr>
        <p:xfrm>
          <a:off x="1647508" y="4237355"/>
          <a:ext cx="19542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5" imgW="1680210" imgH="699770" progId="Equation.3">
                  <p:embed/>
                </p:oleObj>
              </mc:Choice>
              <mc:Fallback>
                <p:oleObj name="Equation" r:id="rId75" imgW="1680210" imgH="699770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508" y="4237355"/>
                        <a:ext cx="19542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2" name="Object 40"/>
          <p:cNvGraphicFramePr/>
          <p:nvPr>
            <p:custDataLst>
              <p:tags r:id="rId36"/>
            </p:custDataLst>
          </p:nvPr>
        </p:nvGraphicFramePr>
        <p:xfrm>
          <a:off x="3627120" y="4237355"/>
          <a:ext cx="17272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7" imgW="1481455" imgH="699770" progId="Equation.3">
                  <p:embed/>
                </p:oleObj>
              </mc:Choice>
              <mc:Fallback>
                <p:oleObj name="Equation" r:id="rId77" imgW="1481455" imgH="699770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120" y="4237355"/>
                        <a:ext cx="17272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" name="Object 41"/>
          <p:cNvGraphicFramePr/>
          <p:nvPr>
            <p:custDataLst>
              <p:tags r:id="rId37"/>
            </p:custDataLst>
          </p:nvPr>
        </p:nvGraphicFramePr>
        <p:xfrm>
          <a:off x="1768158" y="5207318"/>
          <a:ext cx="10144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9" imgW="864870" imgH="347345" progId="Equation.3">
                  <p:embed/>
                </p:oleObj>
              </mc:Choice>
              <mc:Fallback>
                <p:oleObj name="Equation" r:id="rId79" imgW="864870" imgH="347345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158" y="5207318"/>
                        <a:ext cx="101441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4" name="Text Box 42"/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890270" y="5723255"/>
            <a:ext cx="4794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503050405090304" charset="0"/>
                <a:cs typeface="Times New Roman" panose="02020503050405090304" charset="0"/>
              </a:rPr>
              <a:t>  </a:t>
            </a:r>
            <a:r>
              <a:rPr kumimoji="1" lang="zh-CN" altLang="en-US" sz="2400" b="1">
                <a:latin typeface="Times New Roman" panose="02020503050405090304" charset="0"/>
              </a:rPr>
              <a:t>整个线圈所受的合力：</a:t>
            </a:r>
          </a:p>
        </p:txBody>
      </p:sp>
      <p:graphicFrame>
        <p:nvGraphicFramePr>
          <p:cNvPr id="8235" name="Object 43"/>
          <p:cNvGraphicFramePr/>
          <p:nvPr>
            <p:custDataLst>
              <p:tags r:id="rId39"/>
            </p:custDataLst>
          </p:nvPr>
        </p:nvGraphicFramePr>
        <p:xfrm>
          <a:off x="4165283" y="5742305"/>
          <a:ext cx="286861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1" imgW="2473325" imgH="380365" progId="Equation.3">
                  <p:embed/>
                </p:oleObj>
              </mc:Choice>
              <mc:Fallback>
                <p:oleObj name="Equation" r:id="rId81" imgW="2473325" imgH="380365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283" y="5742305"/>
                        <a:ext cx="286861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6" name="Object 44"/>
          <p:cNvGraphicFramePr/>
          <p:nvPr>
            <p:custDataLst>
              <p:tags r:id="rId40"/>
            </p:custDataLst>
          </p:nvPr>
        </p:nvGraphicFramePr>
        <p:xfrm>
          <a:off x="7195820" y="5742305"/>
          <a:ext cx="1206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3" imgW="1029970" imgH="380365" progId="Equation.3">
                  <p:embed/>
                </p:oleObj>
              </mc:Choice>
              <mc:Fallback>
                <p:oleObj name="Equation" r:id="rId83" imgW="1029970" imgH="380365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5820" y="5742305"/>
                        <a:ext cx="12065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7" name="Text Box 45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4373245" y="633761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0000"/>
                </a:solidFill>
                <a:latin typeface="Times New Roman" panose="02020503050405090304" charset="0"/>
                <a:sym typeface="Symbol" pitchFamily="18" charset="2"/>
              </a:rPr>
              <a:t>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503050405090304" charset="0"/>
              </a:rPr>
              <a:t>线圈向左做平动</a:t>
            </a:r>
          </a:p>
        </p:txBody>
      </p:sp>
      <p:graphicFrame>
        <p:nvGraphicFramePr>
          <p:cNvPr id="8238" name="Object 46"/>
          <p:cNvGraphicFramePr/>
          <p:nvPr>
            <p:custDataLst>
              <p:tags r:id="rId42"/>
            </p:custDataLst>
          </p:nvPr>
        </p:nvGraphicFramePr>
        <p:xfrm>
          <a:off x="1803083" y="6321743"/>
          <a:ext cx="142081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5" imgW="1217295" imgH="424180" progId="Equation.3">
                  <p:embed/>
                </p:oleObj>
              </mc:Choice>
              <mc:Fallback>
                <p:oleObj name="Equation" r:id="rId85" imgW="1217295" imgH="424180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083" y="6321743"/>
                        <a:ext cx="142081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9" name="Oval 47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1220470" y="1365568"/>
            <a:ext cx="273050" cy="273050"/>
          </a:xfrm>
          <a:prstGeom prst="ellipse">
            <a:avLst/>
          </a:prstGeom>
          <a:solidFill>
            <a:srgbClr val="00CC99">
              <a:alpha val="39999"/>
            </a:srgbClr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>
                <a:latin typeface="Times New Roman" panose="02020503050405090304" charset="0"/>
              </a:rPr>
              <a:t>1</a:t>
            </a:r>
          </a:p>
        </p:txBody>
      </p:sp>
      <p:sp>
        <p:nvSpPr>
          <p:cNvPr id="8240" name="Oval 48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1220470" y="2481580"/>
            <a:ext cx="273050" cy="273050"/>
          </a:xfrm>
          <a:prstGeom prst="ellipse">
            <a:avLst/>
          </a:prstGeom>
          <a:solidFill>
            <a:srgbClr val="00CC99">
              <a:alpha val="39999"/>
            </a:srgbClr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>
                <a:latin typeface="Times New Roman" panose="02020503050405090304" charset="0"/>
              </a:rPr>
              <a:t>3</a:t>
            </a:r>
          </a:p>
        </p:txBody>
      </p:sp>
      <p:sp>
        <p:nvSpPr>
          <p:cNvPr id="8241" name="Oval 49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220470" y="3605530"/>
            <a:ext cx="273050" cy="273050"/>
          </a:xfrm>
          <a:prstGeom prst="ellipse">
            <a:avLst/>
          </a:prstGeom>
          <a:solidFill>
            <a:srgbClr val="00CC99">
              <a:alpha val="39999"/>
            </a:srgbClr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>
                <a:latin typeface="Times New Roman" panose="02020503050405090304" charset="0"/>
              </a:rPr>
              <a:t>2</a:t>
            </a:r>
          </a:p>
        </p:txBody>
      </p:sp>
      <p:sp>
        <p:nvSpPr>
          <p:cNvPr id="8242" name="Oval 50"/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1237933" y="5307330"/>
            <a:ext cx="273050" cy="273050"/>
          </a:xfrm>
          <a:prstGeom prst="ellipse">
            <a:avLst/>
          </a:prstGeom>
          <a:solidFill>
            <a:srgbClr val="00CC99">
              <a:alpha val="39999"/>
            </a:srgbClr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000">
                <a:latin typeface="Times New Roman" panose="02020503050405090304" charset="0"/>
              </a:rPr>
              <a:t>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0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ldLvl="0" animBg="1" autoUpdateAnimBg="0"/>
      <p:bldP spid="8195" grpId="0" bldLvl="0" animBg="1" autoUpdateAnimBg="0"/>
      <p:bldP spid="8196" grpId="0" bldLvl="0" animBg="1" autoUpdateAnimBg="0"/>
      <p:bldP spid="8197" grpId="0" bldLvl="0" animBg="1"/>
      <p:bldP spid="8198" grpId="0" bldLvl="0" animBg="1"/>
      <p:bldP spid="8200" grpId="0" bldLvl="0" animBg="1"/>
      <p:bldP spid="8201" grpId="0" bldLvl="0" animBg="1"/>
      <p:bldP spid="8202" grpId="0" bldLvl="0" animBg="1"/>
      <p:bldP spid="8203" grpId="0" bldLvl="0" animBg="1"/>
      <p:bldP spid="8204" grpId="0" bldLvl="0" animBg="1"/>
      <p:bldP spid="8205" grpId="0" bldLvl="0" animBg="1"/>
      <p:bldP spid="8206" grpId="0" bldLvl="0" animBg="1"/>
      <p:bldP spid="8210" grpId="0" bldLvl="0" animBg="1"/>
      <p:bldP spid="8211" grpId="0" bldLvl="0" animBg="1"/>
      <p:bldP spid="8213" grpId="0" bldLvl="0" animBg="1" autoUpdateAnimBg="0"/>
      <p:bldP spid="8214" grpId="0" bldLvl="0" animBg="1" autoUpdateAnimBg="0"/>
      <p:bldP spid="8215" grpId="0" bldLvl="0" animBg="1" autoUpdateAnimBg="0"/>
      <p:bldP spid="8216" grpId="0" bldLvl="0" animBg="1" autoUpdateAnimBg="0"/>
      <p:bldP spid="8221" grpId="0" bldLvl="0" animBg="1"/>
      <p:bldP spid="8228" grpId="0" bldLvl="0" animBg="1" autoUpdateAnimBg="0"/>
      <p:bldP spid="8229" grpId="0" bldLvl="0" animBg="1" autoUpdateAnimBg="0"/>
      <p:bldP spid="8234" grpId="0" bldLvl="0" animBg="1" autoUpdateAnimBg="0"/>
      <p:bldP spid="8237" grpId="0" bldLvl="0" animBg="1" autoUpdateAnimBg="0"/>
      <p:bldP spid="8239" grpId="0" bldLvl="0" animBg="1" autoUpdateAnimBg="0"/>
      <p:bldP spid="8240" grpId="0" bldLvl="0" animBg="1" autoUpdateAnimBg="0"/>
      <p:bldP spid="8241" grpId="0" bldLvl="0" animBg="1" autoUpdateAnimBg="0"/>
      <p:bldP spid="8242" grpId="0" bldLvl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4313" y="922338"/>
            <a:ext cx="41148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宋体" pitchFamily="2" charset="-122"/>
              </a:rPr>
              <a:t>洛伦兹力</a:t>
            </a:r>
          </a:p>
        </p:txBody>
      </p:sp>
      <p:sp>
        <p:nvSpPr>
          <p:cNvPr id="11267" name="AutoShap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00600" y="1981200"/>
            <a:ext cx="3810000" cy="1219200"/>
          </a:xfrm>
          <a:prstGeom prst="parallelogram">
            <a:avLst>
              <a:gd name="adj" fmla="val 78125"/>
            </a:avLst>
          </a:prstGeom>
          <a:solidFill>
            <a:srgbClr val="969696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9113" y="1524000"/>
            <a:ext cx="353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503050405090304" charset="0"/>
              </a:rPr>
              <a:t>•</a:t>
            </a:r>
            <a:r>
              <a:rPr kumimoji="1" lang="en-US" altLang="zh-CN" sz="2400" b="1">
                <a:latin typeface="宋体" pitchFamily="2" charset="-122"/>
              </a:rPr>
              <a:t> </a:t>
            </a:r>
            <a:r>
              <a:rPr kumimoji="1" lang="zh-CN" altLang="en-US" sz="2400" b="1">
                <a:latin typeface="宋体" pitchFamily="2" charset="-122"/>
              </a:rPr>
              <a:t>实验结果</a:t>
            </a:r>
          </a:p>
        </p:txBody>
      </p:sp>
      <p:sp>
        <p:nvSpPr>
          <p:cNvPr id="11269" name="Oval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867400" y="2438400"/>
            <a:ext cx="304800" cy="304800"/>
          </a:xfrm>
          <a:prstGeom prst="ellipse">
            <a:avLst/>
          </a:prstGeom>
          <a:gradFill rotWithShape="0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270" name="Object 6"/>
          <p:cNvGraphicFramePr/>
          <p:nvPr>
            <p:custDataLst>
              <p:tags r:id="rId6"/>
            </p:custDataLst>
          </p:nvPr>
        </p:nvGraphicFramePr>
        <p:xfrm>
          <a:off x="5562600" y="2514600"/>
          <a:ext cx="2301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181610" imgH="247650" progId="Equation.3">
                  <p:embed/>
                </p:oleObj>
              </mc:Choice>
              <mc:Fallback>
                <p:oleObj name="Equation" r:id="rId36" imgW="181610" imgH="24765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514600"/>
                        <a:ext cx="2301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6003925" y="2057400"/>
            <a:ext cx="1447800" cy="533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2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6019800" y="2590800"/>
            <a:ext cx="1143000" cy="228600"/>
          </a:xfrm>
          <a:prstGeom prst="line">
            <a:avLst/>
          </a:prstGeom>
          <a:noFill/>
          <a:ln w="28575">
            <a:solidFill>
              <a:srgbClr val="FF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73" name="Object 9"/>
          <p:cNvGraphicFramePr/>
          <p:nvPr>
            <p:custDataLst>
              <p:tags r:id="rId9"/>
            </p:custDataLst>
          </p:nvPr>
        </p:nvGraphicFramePr>
        <p:xfrm>
          <a:off x="7526338" y="2057400"/>
          <a:ext cx="2809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226060" imgH="280670" progId="Equation.3">
                  <p:embed/>
                </p:oleObj>
              </mc:Choice>
              <mc:Fallback>
                <p:oleObj name="Equation" r:id="rId38" imgW="226060" imgH="28067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2057400"/>
                        <a:ext cx="2809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10"/>
          <p:cNvGraphicFramePr/>
          <p:nvPr>
            <p:custDataLst>
              <p:tags r:id="rId10"/>
            </p:custDataLst>
          </p:nvPr>
        </p:nvGraphicFramePr>
        <p:xfrm>
          <a:off x="7239000" y="2667000"/>
          <a:ext cx="2301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181610" imgH="236855" progId="Equation.3">
                  <p:embed/>
                </p:oleObj>
              </mc:Choice>
              <mc:Fallback>
                <p:oleObj name="Equation" r:id="rId40" imgW="181610" imgH="23685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667000"/>
                        <a:ext cx="2301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Line 1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6019800" y="1600200"/>
            <a:ext cx="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76" name="Object 12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6172200" y="1371600"/>
          <a:ext cx="2921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226060" imgH="368935" progId="Equation.3">
                  <p:embed/>
                </p:oleObj>
              </mc:Choice>
              <mc:Fallback>
                <p:oleObj name="Equation" r:id="rId42" imgW="226060" imgH="36893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371600"/>
                        <a:ext cx="2921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13"/>
          <p:cNvGraphicFramePr/>
          <p:nvPr>
            <p:custDataLst>
              <p:tags r:id="rId13"/>
            </p:custDataLst>
          </p:nvPr>
        </p:nvGraphicFramePr>
        <p:xfrm>
          <a:off x="1576388" y="2057400"/>
          <a:ext cx="23098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4" imgW="1988820" imgH="325120" progId="Equation.3">
                  <p:embed/>
                </p:oleObj>
              </mc:Choice>
              <mc:Fallback>
                <p:oleObj name="Equation" r:id="rId44" imgW="1988820" imgH="32512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388" y="2057400"/>
                        <a:ext cx="230981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8" name="Object 14"/>
          <p:cNvGraphicFramePr/>
          <p:nvPr>
            <p:custDataLst>
              <p:tags r:id="rId14"/>
            </p:custDataLst>
          </p:nvPr>
        </p:nvGraphicFramePr>
        <p:xfrm>
          <a:off x="6543675" y="2398713"/>
          <a:ext cx="31908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6" imgW="259080" imgH="226060" progId="Equation.3">
                  <p:embed/>
                </p:oleObj>
              </mc:Choice>
              <mc:Fallback>
                <p:oleObj name="公式" r:id="rId46" imgW="259080" imgH="22606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675" y="2398713"/>
                        <a:ext cx="319088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9" name="Object 15"/>
          <p:cNvGraphicFramePr/>
          <p:nvPr>
            <p:custDataLst>
              <p:tags r:id="rId15"/>
            </p:custDataLst>
          </p:nvPr>
        </p:nvGraphicFramePr>
        <p:xfrm>
          <a:off x="1589088" y="2574925"/>
          <a:ext cx="20050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1724025" imgH="424180" progId="Equation.3">
                  <p:embed/>
                </p:oleObj>
              </mc:Choice>
              <mc:Fallback>
                <p:oleObj name="Equation" r:id="rId48" imgW="1724025" imgH="42418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2574925"/>
                        <a:ext cx="20050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0" name="Text 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92125" y="3886200"/>
            <a:ext cx="5451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503050405090304" charset="0"/>
              </a:rPr>
              <a:t>•</a:t>
            </a:r>
            <a:r>
              <a:rPr kumimoji="1" lang="en-US" altLang="zh-CN" sz="2400" b="1">
                <a:latin typeface="宋体" pitchFamily="2" charset="-122"/>
              </a:rPr>
              <a:t> </a:t>
            </a:r>
            <a:r>
              <a:rPr kumimoji="1" lang="zh-CN" altLang="en-US" sz="2400" b="1">
                <a:latin typeface="宋体" pitchFamily="2" charset="-122"/>
              </a:rPr>
              <a:t>安培力与洛伦兹力的关系</a:t>
            </a:r>
          </a:p>
        </p:txBody>
      </p:sp>
      <p:grpSp>
        <p:nvGrpSpPr>
          <p:cNvPr id="11281" name="Group 17"/>
          <p:cNvGrpSpPr/>
          <p:nvPr/>
        </p:nvGrpSpPr>
        <p:grpSpPr bwMode="auto">
          <a:xfrm>
            <a:off x="6319838" y="4760913"/>
            <a:ext cx="2133600" cy="1397000"/>
            <a:chOff x="3981" y="2999"/>
            <a:chExt cx="1344" cy="880"/>
          </a:xfrm>
        </p:grpSpPr>
        <p:sp>
          <p:nvSpPr>
            <p:cNvPr id="10276" name="AutoShape 18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 rot="2730157">
              <a:off x="4389" y="2591"/>
              <a:ext cx="528" cy="1344"/>
            </a:xfrm>
            <a:prstGeom prst="can">
              <a:avLst>
                <a:gd name="adj" fmla="val 63636"/>
              </a:avLst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7" name="Oval 19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 rot="2934235">
              <a:off x="4025" y="3472"/>
              <a:ext cx="512" cy="301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1284" name="Object 20"/>
          <p:cNvGraphicFramePr/>
          <p:nvPr>
            <p:custDataLst>
              <p:tags r:id="rId17"/>
            </p:custDataLst>
          </p:nvPr>
        </p:nvGraphicFramePr>
        <p:xfrm>
          <a:off x="6699250" y="4495800"/>
          <a:ext cx="3921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325120" imgH="302895" progId="Equation.3">
                  <p:embed/>
                </p:oleObj>
              </mc:Choice>
              <mc:Fallback>
                <p:oleObj name="Equation" r:id="rId50" imgW="325120" imgH="30289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0" y="4495800"/>
                        <a:ext cx="3921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5" name="Group 21"/>
          <p:cNvGrpSpPr/>
          <p:nvPr/>
        </p:nvGrpSpPr>
        <p:grpSpPr bwMode="auto">
          <a:xfrm>
            <a:off x="7918450" y="3810000"/>
            <a:ext cx="533400" cy="838200"/>
            <a:chOff x="5088" y="2304"/>
            <a:chExt cx="336" cy="528"/>
          </a:xfrm>
        </p:grpSpPr>
        <p:sp>
          <p:nvSpPr>
            <p:cNvPr id="10274" name="Line 22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5088" y="2496"/>
              <a:ext cx="336" cy="3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75" name="Object 23"/>
            <p:cNvGraphicFramePr/>
            <p:nvPr>
              <p:custDataLst>
                <p:tags r:id="rId32"/>
              </p:custDataLst>
            </p:nvPr>
          </p:nvGraphicFramePr>
          <p:xfrm>
            <a:off x="5184" y="2304"/>
            <a:ext cx="127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2" imgW="160020" imgH="236855" progId="Equation.3">
                    <p:embed/>
                  </p:oleObj>
                </mc:Choice>
                <mc:Fallback>
                  <p:oleObj name="Equation" r:id="rId52" imgW="160020" imgH="236855" progId="Equation.3">
                    <p:embed/>
                    <p:pic>
                      <p:nvPicPr>
                        <p:cNvPr id="0" name="Object 2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2304"/>
                          <a:ext cx="127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88" name="Oval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004050" y="5334000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289" name="Line 25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 flipV="1">
            <a:off x="7156450" y="4876800"/>
            <a:ext cx="533400" cy="533400"/>
          </a:xfrm>
          <a:prstGeom prst="line">
            <a:avLst/>
          </a:prstGeom>
          <a:noFill/>
          <a:ln w="28575">
            <a:solidFill>
              <a:srgbClr val="FF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90" name="Object 26"/>
          <p:cNvGraphicFramePr/>
          <p:nvPr>
            <p:custDataLst>
              <p:tags r:id="rId20"/>
            </p:custDataLst>
          </p:nvPr>
        </p:nvGraphicFramePr>
        <p:xfrm>
          <a:off x="7270750" y="5408613"/>
          <a:ext cx="2301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181610" imgH="247650" progId="Equation.3">
                  <p:embed/>
                </p:oleObj>
              </mc:Choice>
              <mc:Fallback>
                <p:oleObj name="Equation" r:id="rId54" imgW="181610" imgH="24765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0" y="5408613"/>
                        <a:ext cx="2301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1" name="Object 27"/>
          <p:cNvGraphicFramePr/>
          <p:nvPr>
            <p:custDataLst>
              <p:tags r:id="rId21"/>
            </p:custDataLst>
          </p:nvPr>
        </p:nvGraphicFramePr>
        <p:xfrm>
          <a:off x="7740650" y="4365625"/>
          <a:ext cx="2857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148590" imgH="181610" progId="Equation.3">
                  <p:embed/>
                </p:oleObj>
              </mc:Choice>
              <mc:Fallback>
                <p:oleObj name="Equation" r:id="rId56" imgW="148590" imgH="18161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4365625"/>
                        <a:ext cx="28575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2" name="AutoShape 28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601913" y="5376863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293" name="Object 29"/>
          <p:cNvGraphicFramePr/>
          <p:nvPr>
            <p:custDataLst>
              <p:tags r:id="rId23"/>
            </p:custDataLst>
          </p:nvPr>
        </p:nvGraphicFramePr>
        <p:xfrm>
          <a:off x="3387725" y="5111750"/>
          <a:ext cx="241141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8" imgW="2076450" imgH="710565" progId="Equation.3">
                  <p:embed/>
                </p:oleObj>
              </mc:Choice>
              <mc:Fallback>
                <p:oleObj name="Equation" r:id="rId58" imgW="2076450" imgH="71056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725" y="5111750"/>
                        <a:ext cx="2411413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4" name="Object 30"/>
          <p:cNvGraphicFramePr/>
          <p:nvPr>
            <p:custDataLst>
              <p:tags r:id="rId24"/>
            </p:custDataLst>
          </p:nvPr>
        </p:nvGraphicFramePr>
        <p:xfrm>
          <a:off x="1624013" y="3243263"/>
          <a:ext cx="170338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1459865" imgH="380365" progId="Equation.3">
                  <p:embed/>
                </p:oleObj>
              </mc:Choice>
              <mc:Fallback>
                <p:oleObj name="Equation" r:id="rId60" imgW="1459865" imgH="380365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3243263"/>
                        <a:ext cx="1703387" cy="4556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5" name="Object 31"/>
          <p:cNvGraphicFramePr/>
          <p:nvPr>
            <p:custDataLst>
              <p:tags r:id="rId25"/>
            </p:custDataLst>
          </p:nvPr>
        </p:nvGraphicFramePr>
        <p:xfrm>
          <a:off x="855663" y="4451350"/>
          <a:ext cx="16621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1426845" imgH="302895" progId="Equation.3">
                  <p:embed/>
                </p:oleObj>
              </mc:Choice>
              <mc:Fallback>
                <p:oleObj name="Equation" r:id="rId62" imgW="1426845" imgH="302895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4451350"/>
                        <a:ext cx="166211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6" name="Object 32"/>
          <p:cNvGraphicFramePr/>
          <p:nvPr>
            <p:custDataLst>
              <p:tags r:id="rId26"/>
            </p:custDataLst>
          </p:nvPr>
        </p:nvGraphicFramePr>
        <p:xfrm>
          <a:off x="2663825" y="4452938"/>
          <a:ext cx="18780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4" imgW="1614170" imgH="368935" progId="Equation.3">
                  <p:embed/>
                </p:oleObj>
              </mc:Choice>
              <mc:Fallback>
                <p:oleObj name="Equation" r:id="rId64" imgW="1614170" imgH="368935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4452938"/>
                        <a:ext cx="18780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7" name="Object 33"/>
          <p:cNvGraphicFramePr/>
          <p:nvPr>
            <p:custDataLst>
              <p:tags r:id="rId27"/>
            </p:custDataLst>
          </p:nvPr>
        </p:nvGraphicFramePr>
        <p:xfrm>
          <a:off x="911225" y="5326063"/>
          <a:ext cx="1511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6" imgW="1294765" imgH="358140" progId="Equation.3">
                  <p:embed/>
                </p:oleObj>
              </mc:Choice>
              <mc:Fallback>
                <p:oleObj name="Equation" r:id="rId66" imgW="1294765" imgH="35814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5326063"/>
                        <a:ext cx="1511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8" name="Rectangle 3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62000" y="6061075"/>
            <a:ext cx="708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安培力是大量带电粒子洛伦兹力的叠加</a:t>
            </a:r>
          </a:p>
        </p:txBody>
      </p:sp>
      <p:graphicFrame>
        <p:nvGraphicFramePr>
          <p:cNvPr id="11300" name="Object 36"/>
          <p:cNvGraphicFramePr/>
          <p:nvPr>
            <p:custDataLst>
              <p:tags r:id="rId29"/>
            </p:custDataLst>
          </p:nvPr>
        </p:nvGraphicFramePr>
        <p:xfrm>
          <a:off x="7191375" y="4818063"/>
          <a:ext cx="2301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8" imgW="181610" imgH="236855" progId="Equation.3">
                  <p:embed/>
                </p:oleObj>
              </mc:Choice>
              <mc:Fallback>
                <p:oleObj name="Equation" r:id="rId68" imgW="181610" imgH="236855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75" y="4818063"/>
                        <a:ext cx="2301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01" name="Arc 37"/>
          <p:cNvSpPr/>
          <p:nvPr>
            <p:custDataLst>
              <p:tags r:id="rId30"/>
            </p:custDataLst>
          </p:nvPr>
        </p:nvSpPr>
        <p:spPr bwMode="auto">
          <a:xfrm rot="3266291">
            <a:off x="6240462" y="2451101"/>
            <a:ext cx="258763" cy="360362"/>
          </a:xfrm>
          <a:custGeom>
            <a:avLst/>
            <a:gdLst>
              <a:gd name="T0" fmla="*/ 0 w 16497"/>
              <a:gd name="T1" fmla="*/ 13080 h 21600"/>
              <a:gd name="T2" fmla="*/ 4058816 w 16497"/>
              <a:gd name="T3" fmla="*/ 1707599 h 21600"/>
              <a:gd name="T4" fmla="*/ 348625 w 16497"/>
              <a:gd name="T5" fmla="*/ 601207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497" h="21600" fill="none" extrusionOk="0">
                <a:moveTo>
                  <a:pt x="-1" y="46"/>
                </a:moveTo>
                <a:cubicBezTo>
                  <a:pt x="471" y="15"/>
                  <a:pt x="944" y="-1"/>
                  <a:pt x="1417" y="0"/>
                </a:cubicBezTo>
                <a:cubicBezTo>
                  <a:pt x="7051" y="0"/>
                  <a:pt x="12462" y="2201"/>
                  <a:pt x="16496" y="6135"/>
                </a:cubicBezTo>
              </a:path>
              <a:path w="16497" h="21600" stroke="0" extrusionOk="0">
                <a:moveTo>
                  <a:pt x="-1" y="46"/>
                </a:moveTo>
                <a:cubicBezTo>
                  <a:pt x="471" y="15"/>
                  <a:pt x="944" y="-1"/>
                  <a:pt x="1417" y="0"/>
                </a:cubicBezTo>
                <a:cubicBezTo>
                  <a:pt x="7051" y="0"/>
                  <a:pt x="12462" y="2201"/>
                  <a:pt x="16496" y="6135"/>
                </a:cubicBezTo>
                <a:lnTo>
                  <a:pt x="1417" y="21600"/>
                </a:lnTo>
                <a:lnTo>
                  <a:pt x="-1" y="46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ldLvl="0" animBg="1" autoUpdateAnimBg="0"/>
      <p:bldP spid="11267" grpId="0" bldLvl="0" animBg="1"/>
      <p:bldP spid="11268" grpId="0" bldLvl="0" animBg="1" autoUpdateAnimBg="0"/>
      <p:bldP spid="11269" grpId="0" bldLvl="0" animBg="1"/>
      <p:bldP spid="11271" grpId="0" bldLvl="0" animBg="1"/>
      <p:bldP spid="11272" grpId="0" bldLvl="0" animBg="1"/>
      <p:bldP spid="11275" grpId="0" bldLvl="0" animBg="1"/>
      <p:bldP spid="11280" grpId="0" bldLvl="0" animBg="1" autoUpdateAnimBg="0"/>
      <p:bldP spid="11288" grpId="0" bldLvl="0" animBg="1"/>
      <p:bldP spid="11289" grpId="0" bldLvl="0" animBg="1"/>
      <p:bldP spid="11292" grpId="0" bldLvl="0" animBg="1"/>
      <p:bldP spid="11298" grpId="0" bldLvl="0" animBg="1" autoUpdateAnimBg="0"/>
      <p:bldP spid="11301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7875" y="1076325"/>
            <a:ext cx="579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洛伦兹力始终与电荷运动方向垂直，故</a:t>
            </a:r>
          </a:p>
        </p:txBody>
      </p:sp>
      <p:sp>
        <p:nvSpPr>
          <p:cNvPr id="12292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38950" y="1041400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对电荷不作功</a:t>
            </a:r>
          </a:p>
        </p:txBody>
      </p:sp>
      <p:graphicFrame>
        <p:nvGraphicFramePr>
          <p:cNvPr id="12293" name="Object 5"/>
          <p:cNvGraphicFramePr/>
          <p:nvPr>
            <p:custDataLst>
              <p:tags r:id="rId4"/>
            </p:custDataLst>
          </p:nvPr>
        </p:nvGraphicFramePr>
        <p:xfrm>
          <a:off x="6591300" y="1076325"/>
          <a:ext cx="2794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3" imgW="226060" imgH="368935" progId="Equation.3">
                  <p:embed/>
                </p:oleObj>
              </mc:Choice>
              <mc:Fallback>
                <p:oleObj name="Equation" r:id="rId53" imgW="226060" imgH="36893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300" y="1076325"/>
                        <a:ext cx="2794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71525" y="1603375"/>
            <a:ext cx="640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在一般情况下，空间中电场和磁场同时存在</a:t>
            </a:r>
          </a:p>
        </p:txBody>
      </p:sp>
      <p:graphicFrame>
        <p:nvGraphicFramePr>
          <p:cNvPr id="12295" name="Object 7"/>
          <p:cNvGraphicFramePr/>
          <p:nvPr>
            <p:custDataLst>
              <p:tags r:id="rId6"/>
            </p:custDataLst>
          </p:nvPr>
        </p:nvGraphicFramePr>
        <p:xfrm>
          <a:off x="1535113" y="2425700"/>
          <a:ext cx="165258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5" imgW="1415415" imgH="380365" progId="Equation.3">
                  <p:embed/>
                </p:oleObj>
              </mc:Choice>
              <mc:Fallback>
                <p:oleObj name="Equation" r:id="rId55" imgW="1415415" imgH="38036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2425700"/>
                        <a:ext cx="165258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Object 8"/>
          <p:cNvGraphicFramePr/>
          <p:nvPr>
            <p:custDataLst>
              <p:tags r:id="rId7"/>
            </p:custDataLst>
          </p:nvPr>
        </p:nvGraphicFramePr>
        <p:xfrm>
          <a:off x="3233738" y="2425700"/>
          <a:ext cx="1993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7" imgW="1713230" imgH="358140" progId="Equation.3">
                  <p:embed/>
                </p:oleObj>
              </mc:Choice>
              <mc:Fallback>
                <p:oleObj name="Equation" r:id="rId57" imgW="1713230" imgH="35814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2425700"/>
                        <a:ext cx="1993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Rectangle 1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412875" y="2314575"/>
            <a:ext cx="5368925" cy="60960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9" name="Text Box 1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28600" y="3059113"/>
            <a:ext cx="481393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宋体" pitchFamily="2" charset="-122"/>
              </a:rPr>
              <a:t>带电粒子在均匀磁场中的运动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0850" y="3654425"/>
            <a:ext cx="442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503050405090304" charset="0"/>
              </a:rPr>
              <a:t>•</a:t>
            </a:r>
            <a:r>
              <a:rPr kumimoji="1" lang="en-US" altLang="zh-CN" sz="2400" b="1">
                <a:latin typeface="宋体" pitchFamily="2" charset="-122"/>
              </a:rPr>
              <a:t> </a:t>
            </a:r>
          </a:p>
        </p:txBody>
      </p:sp>
      <p:graphicFrame>
        <p:nvGraphicFramePr>
          <p:cNvPr id="12301" name="Object 13"/>
          <p:cNvGraphicFramePr/>
          <p:nvPr>
            <p:custDataLst>
              <p:tags r:id="rId11"/>
            </p:custDataLst>
          </p:nvPr>
        </p:nvGraphicFramePr>
        <p:xfrm>
          <a:off x="900113" y="3706813"/>
          <a:ext cx="863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9" imgW="732790" imgH="292100" progId="Equation.3">
                  <p:embed/>
                </p:oleObj>
              </mc:Choice>
              <mc:Fallback>
                <p:oleObj name="Equation" r:id="rId59" imgW="732790" imgH="2921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706813"/>
                        <a:ext cx="863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02" name="Group 14"/>
          <p:cNvGrpSpPr/>
          <p:nvPr/>
        </p:nvGrpSpPr>
        <p:grpSpPr bwMode="auto">
          <a:xfrm>
            <a:off x="6248400" y="3811588"/>
            <a:ext cx="2286000" cy="2209800"/>
            <a:chOff x="4128" y="1872"/>
            <a:chExt cx="1200" cy="1056"/>
          </a:xfrm>
        </p:grpSpPr>
        <p:grpSp>
          <p:nvGrpSpPr>
            <p:cNvPr id="11296" name="Group 15"/>
            <p:cNvGrpSpPr/>
            <p:nvPr/>
          </p:nvGrpSpPr>
          <p:grpSpPr bwMode="auto">
            <a:xfrm>
              <a:off x="4128" y="1872"/>
              <a:ext cx="144" cy="192"/>
              <a:chOff x="2112" y="3120"/>
              <a:chExt cx="144" cy="192"/>
            </a:xfrm>
          </p:grpSpPr>
          <p:sp>
            <p:nvSpPr>
              <p:cNvPr id="11330" name="Line 16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31" name="Line 17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297" name="Group 18"/>
            <p:cNvGrpSpPr/>
            <p:nvPr/>
          </p:nvGrpSpPr>
          <p:grpSpPr bwMode="auto">
            <a:xfrm>
              <a:off x="4128" y="2736"/>
              <a:ext cx="144" cy="192"/>
              <a:chOff x="2112" y="3120"/>
              <a:chExt cx="144" cy="192"/>
            </a:xfrm>
          </p:grpSpPr>
          <p:sp>
            <p:nvSpPr>
              <p:cNvPr id="11328" name="Line 19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9" name="Line 20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298" name="Group 21"/>
            <p:cNvGrpSpPr/>
            <p:nvPr/>
          </p:nvGrpSpPr>
          <p:grpSpPr bwMode="auto">
            <a:xfrm>
              <a:off x="4128" y="2304"/>
              <a:ext cx="144" cy="192"/>
              <a:chOff x="2112" y="3120"/>
              <a:chExt cx="144" cy="192"/>
            </a:xfrm>
          </p:grpSpPr>
          <p:sp>
            <p:nvSpPr>
              <p:cNvPr id="11326" name="Line 22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7" name="Line 23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299" name="Group 24"/>
            <p:cNvGrpSpPr/>
            <p:nvPr/>
          </p:nvGrpSpPr>
          <p:grpSpPr bwMode="auto">
            <a:xfrm>
              <a:off x="4512" y="2304"/>
              <a:ext cx="144" cy="192"/>
              <a:chOff x="2112" y="3120"/>
              <a:chExt cx="144" cy="192"/>
            </a:xfrm>
          </p:grpSpPr>
          <p:sp>
            <p:nvSpPr>
              <p:cNvPr id="11324" name="Line 25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5" name="Line 26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00" name="Group 27"/>
            <p:cNvGrpSpPr/>
            <p:nvPr/>
          </p:nvGrpSpPr>
          <p:grpSpPr bwMode="auto">
            <a:xfrm>
              <a:off x="4512" y="2736"/>
              <a:ext cx="144" cy="192"/>
              <a:chOff x="2112" y="3120"/>
              <a:chExt cx="144" cy="192"/>
            </a:xfrm>
          </p:grpSpPr>
          <p:sp>
            <p:nvSpPr>
              <p:cNvPr id="11322" name="Line 28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3" name="Line 29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01" name="Group 30"/>
            <p:cNvGrpSpPr/>
            <p:nvPr/>
          </p:nvGrpSpPr>
          <p:grpSpPr bwMode="auto">
            <a:xfrm>
              <a:off x="5184" y="2304"/>
              <a:ext cx="144" cy="192"/>
              <a:chOff x="2112" y="3120"/>
              <a:chExt cx="144" cy="192"/>
            </a:xfrm>
          </p:grpSpPr>
          <p:sp>
            <p:nvSpPr>
              <p:cNvPr id="11320" name="Line 31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1" name="Line 32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02" name="Group 33"/>
            <p:cNvGrpSpPr/>
            <p:nvPr/>
          </p:nvGrpSpPr>
          <p:grpSpPr bwMode="auto">
            <a:xfrm>
              <a:off x="5184" y="1872"/>
              <a:ext cx="144" cy="192"/>
              <a:chOff x="2112" y="3120"/>
              <a:chExt cx="144" cy="192"/>
            </a:xfrm>
          </p:grpSpPr>
          <p:sp>
            <p:nvSpPr>
              <p:cNvPr id="11318" name="Line 34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9" name="Line 35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03" name="Group 36"/>
            <p:cNvGrpSpPr/>
            <p:nvPr/>
          </p:nvGrpSpPr>
          <p:grpSpPr bwMode="auto">
            <a:xfrm>
              <a:off x="4848" y="1872"/>
              <a:ext cx="144" cy="192"/>
              <a:chOff x="2112" y="3120"/>
              <a:chExt cx="144" cy="192"/>
            </a:xfrm>
          </p:grpSpPr>
          <p:sp>
            <p:nvSpPr>
              <p:cNvPr id="11316" name="Line 37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7" name="Line 38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04" name="Group 39"/>
            <p:cNvGrpSpPr/>
            <p:nvPr/>
          </p:nvGrpSpPr>
          <p:grpSpPr bwMode="auto">
            <a:xfrm>
              <a:off x="4512" y="1872"/>
              <a:ext cx="144" cy="192"/>
              <a:chOff x="2112" y="3120"/>
              <a:chExt cx="144" cy="192"/>
            </a:xfrm>
          </p:grpSpPr>
          <p:sp>
            <p:nvSpPr>
              <p:cNvPr id="11314" name="Line 40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5" name="Line 41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05" name="Group 42"/>
            <p:cNvGrpSpPr/>
            <p:nvPr/>
          </p:nvGrpSpPr>
          <p:grpSpPr bwMode="auto">
            <a:xfrm>
              <a:off x="4848" y="2304"/>
              <a:ext cx="144" cy="192"/>
              <a:chOff x="2112" y="3120"/>
              <a:chExt cx="144" cy="192"/>
            </a:xfrm>
          </p:grpSpPr>
          <p:sp>
            <p:nvSpPr>
              <p:cNvPr id="11312" name="Line 43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3" name="Line 44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06" name="Group 45"/>
            <p:cNvGrpSpPr/>
            <p:nvPr/>
          </p:nvGrpSpPr>
          <p:grpSpPr bwMode="auto">
            <a:xfrm>
              <a:off x="5184" y="2736"/>
              <a:ext cx="144" cy="192"/>
              <a:chOff x="2112" y="3120"/>
              <a:chExt cx="144" cy="192"/>
            </a:xfrm>
          </p:grpSpPr>
          <p:sp>
            <p:nvSpPr>
              <p:cNvPr id="11310" name="Line 46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1" name="Line 47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07" name="Group 48"/>
            <p:cNvGrpSpPr/>
            <p:nvPr/>
          </p:nvGrpSpPr>
          <p:grpSpPr bwMode="auto">
            <a:xfrm>
              <a:off x="4848" y="2736"/>
              <a:ext cx="144" cy="192"/>
              <a:chOff x="2112" y="3120"/>
              <a:chExt cx="144" cy="192"/>
            </a:xfrm>
          </p:grpSpPr>
          <p:sp>
            <p:nvSpPr>
              <p:cNvPr id="11308" name="Line 49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9" name="Line 50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28575">
                <a:solidFill>
                  <a:srgbClr val="00CC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2339" name="Object 51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6299200" y="4268788"/>
          <a:ext cx="2952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1" imgW="226060" imgH="280670" progId="Equation.3">
                  <p:embed/>
                </p:oleObj>
              </mc:Choice>
              <mc:Fallback>
                <p:oleObj name="Equation" r:id="rId61" imgW="226060" imgH="28067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9200" y="4268788"/>
                        <a:ext cx="29527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0" name="Oval 5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629400" y="4192588"/>
            <a:ext cx="1676400" cy="1676400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41" name="Oval 5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077200" y="4497388"/>
            <a:ext cx="228600" cy="228600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42" name="Line 5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7467600" y="4649788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43" name="Object 55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7366000" y="4421188"/>
          <a:ext cx="3492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3" imgW="226060" imgH="368935" progId="Equation.3">
                  <p:embed/>
                </p:oleObj>
              </mc:Choice>
              <mc:Fallback>
                <p:oleObj name="Equation" r:id="rId63" imgW="226060" imgH="368935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0" y="4421188"/>
                        <a:ext cx="3492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4" name="Line 56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 flipV="1">
            <a:off x="7848600" y="4040188"/>
            <a:ext cx="304800" cy="4572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45" name="Object 57"/>
          <p:cNvGraphicFramePr/>
          <p:nvPr>
            <p:custDataLst>
              <p:tags r:id="rId18"/>
            </p:custDataLst>
          </p:nvPr>
        </p:nvGraphicFramePr>
        <p:xfrm>
          <a:off x="8356600" y="4344988"/>
          <a:ext cx="2301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5" imgW="181610" imgH="247650" progId="Equation.3">
                  <p:embed/>
                </p:oleObj>
              </mc:Choice>
              <mc:Fallback>
                <p:oleObj name="Equation" r:id="rId65" imgW="181610" imgH="247650" progId="Equation.3">
                  <p:embed/>
                  <p:pic>
                    <p:nvPicPr>
                      <p:cNvPr id="0" name="Object 57"/>
                      <p:cNvPicPr>
                        <a:picLocks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6600" y="4344988"/>
                        <a:ext cx="2301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46" name="Object 58"/>
          <p:cNvGraphicFramePr/>
          <p:nvPr>
            <p:custDataLst>
              <p:tags r:id="rId19"/>
            </p:custDataLst>
          </p:nvPr>
        </p:nvGraphicFramePr>
        <p:xfrm>
          <a:off x="920750" y="4170363"/>
          <a:ext cx="236061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7" imgW="2032635" imgH="743585" progId="Equation.3">
                  <p:embed/>
                </p:oleObj>
              </mc:Choice>
              <mc:Fallback>
                <p:oleObj name="Equation" r:id="rId67" imgW="2032635" imgH="743585" progId="Equation.3">
                  <p:embed/>
                  <p:pic>
                    <p:nvPicPr>
                      <p:cNvPr id="0" name="Object 58"/>
                      <p:cNvPicPr>
                        <a:picLocks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4170363"/>
                        <a:ext cx="2360613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47" name="Object 59"/>
          <p:cNvGraphicFramePr/>
          <p:nvPr>
            <p:custDataLst>
              <p:tags r:id="rId20"/>
            </p:custDataLst>
          </p:nvPr>
        </p:nvGraphicFramePr>
        <p:xfrm>
          <a:off x="4308475" y="4257675"/>
          <a:ext cx="1144588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9" imgW="974725" imgH="765810" progId="Equation.3">
                  <p:embed/>
                </p:oleObj>
              </mc:Choice>
              <mc:Fallback>
                <p:oleObj name="Equation" r:id="rId69" imgW="974725" imgH="765810" progId="Equation.3">
                  <p:embed/>
                  <p:pic>
                    <p:nvPicPr>
                      <p:cNvPr id="0" name="Object 59"/>
                      <p:cNvPicPr>
                        <a:picLocks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4257675"/>
                        <a:ext cx="1144588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48" name="AutoShape 60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505200" y="4510088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349" name="Object 61"/>
          <p:cNvGraphicFramePr/>
          <p:nvPr>
            <p:custDataLst>
              <p:tags r:id="rId22"/>
            </p:custDataLst>
          </p:nvPr>
        </p:nvGraphicFramePr>
        <p:xfrm>
          <a:off x="876300" y="5646738"/>
          <a:ext cx="2246313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1" imgW="1933575" imgH="765810" progId="Equation.3">
                  <p:embed/>
                </p:oleObj>
              </mc:Choice>
              <mc:Fallback>
                <p:oleObj name="Equation" r:id="rId71" imgW="1933575" imgH="765810" progId="Equation.3">
                  <p:embed/>
                  <p:pic>
                    <p:nvPicPr>
                      <p:cNvPr id="0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5646738"/>
                        <a:ext cx="2246313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50" name="Object 62"/>
          <p:cNvGraphicFramePr/>
          <p:nvPr>
            <p:custDataLst>
              <p:tags r:id="rId23"/>
            </p:custDataLst>
          </p:nvPr>
        </p:nvGraphicFramePr>
        <p:xfrm>
          <a:off x="4344988" y="5619750"/>
          <a:ext cx="12954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3" imgW="1107440" imgH="699770" progId="Equation.3">
                  <p:embed/>
                </p:oleObj>
              </mc:Choice>
              <mc:Fallback>
                <p:oleObj name="Equation" r:id="rId73" imgW="1107440" imgH="699770" progId="Equation.3">
                  <p:embed/>
                  <p:pic>
                    <p:nvPicPr>
                      <p:cNvPr id="0" name="Object 62"/>
                      <p:cNvPicPr>
                        <a:picLocks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988" y="5619750"/>
                        <a:ext cx="12954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51" name="Text Box 6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85775" y="5132388"/>
            <a:ext cx="3186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anose="02020503050405090304" charset="0"/>
              </a:rPr>
              <a:t>•</a:t>
            </a:r>
            <a:r>
              <a:rPr kumimoji="1" lang="en-US" altLang="zh-CN" sz="2400" b="1">
                <a:latin typeface="宋体" pitchFamily="2" charset="-122"/>
              </a:rPr>
              <a:t> </a:t>
            </a:r>
            <a:r>
              <a:rPr kumimoji="1" lang="zh-CN" altLang="en-US" sz="2400" b="1">
                <a:latin typeface="宋体" pitchFamily="2" charset="-122"/>
              </a:rPr>
              <a:t>粒子回转周期与频率</a:t>
            </a:r>
          </a:p>
        </p:txBody>
      </p:sp>
      <p:sp>
        <p:nvSpPr>
          <p:cNvPr id="12352" name="Text Box 64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812925" y="3683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宋体" pitchFamily="2" charset="-122"/>
              </a:rPr>
              <a:t>情况</a:t>
            </a:r>
          </a:p>
        </p:txBody>
      </p:sp>
      <p:graphicFrame>
        <p:nvGraphicFramePr>
          <p:cNvPr id="12353" name="Object 65"/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8010525" y="3811588"/>
          <a:ext cx="2460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5" imgW="181610" imgH="236855" progId="Equation.3">
                  <p:embed/>
                </p:oleObj>
              </mc:Choice>
              <mc:Fallback>
                <p:oleObj name="Equation" r:id="rId75" imgW="181610" imgH="236855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0525" y="3811588"/>
                        <a:ext cx="2460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54" name="AutoShape 66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3505200" y="59055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9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ldLvl="0" animBg="1" autoUpdateAnimBg="0"/>
      <p:bldP spid="12292" grpId="0" bldLvl="0" animBg="1" autoUpdateAnimBg="0"/>
      <p:bldP spid="12294" grpId="0" bldLvl="0" animBg="1" autoUpdateAnimBg="0"/>
      <p:bldP spid="12298" grpId="0" bldLvl="0" animBg="1"/>
      <p:bldP spid="12299" grpId="0" bldLvl="0" animBg="1" autoUpdateAnimBg="0"/>
      <p:bldP spid="12300" grpId="0" bldLvl="0" animBg="1" autoUpdateAnimBg="0"/>
      <p:bldP spid="12340" grpId="0" bldLvl="0" animBg="1"/>
      <p:bldP spid="12341" grpId="0" bldLvl="0" animBg="1"/>
      <p:bldP spid="12342" grpId="0" bldLvl="0" animBg="1"/>
      <p:bldP spid="12344" grpId="0" bldLvl="0" animBg="1"/>
      <p:bldP spid="12348" grpId="0" bldLvl="0" animBg="1"/>
      <p:bldP spid="12351" grpId="0" bldLvl="0" animBg="1" autoUpdateAnimBg="0"/>
      <p:bldP spid="12352" grpId="0" bldLvl="0" animBg="1" autoUpdateAnimBg="0"/>
      <p:bldP spid="12354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0287211-1396-D31E-8D7A-8E78E3A6F1D7}"/>
              </a:ext>
            </a:extLst>
          </p:cNvPr>
          <p:cNvSpPr>
            <a:spLocks noGrp="1"/>
          </p:cNvSpPr>
          <p:nvPr/>
        </p:nvSpPr>
        <p:spPr>
          <a:xfrm>
            <a:off x="531565" y="79509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endParaRPr b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大黑体_GBK" panose="02010600010101010101" charset="-122"/>
              <a:ea typeface="方正大黑体_GBK" panose="02010600010101010101" charset="-122"/>
              <a:cs typeface="方正大黑体_GBK" panose="02010600010101010101" charset="-122"/>
              <a:sym typeface="标准粗黑" panose="02000503000000000000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F814462-DEF2-3AFB-AA94-DDD410B4D5CC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3703597"/>
              </p:ext>
            </p:extLst>
          </p:nvPr>
        </p:nvGraphicFramePr>
        <p:xfrm>
          <a:off x="1528445" y="1338580"/>
          <a:ext cx="9388475" cy="275971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1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7790">
                <a:tc gridSpan="3"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3600" b="0" dirty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《</a:t>
                      </a:r>
                      <a:r>
                        <a:rPr lang="zh-CN" sz="3600" b="0" dirty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大学物理</a:t>
                      </a:r>
                      <a:r>
                        <a:rPr sz="3600" b="0" dirty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》</a:t>
                      </a:r>
                      <a:r>
                        <a:rPr sz="3600" b="0" dirty="0" err="1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期末</a:t>
                      </a:r>
                      <a:r>
                        <a:rPr lang="zh-CN" sz="3600" b="0" dirty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四</a:t>
                      </a:r>
                      <a:r>
                        <a:rPr sz="3600" b="0" dirty="0" err="1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小时速成课程</a:t>
                      </a:r>
                      <a:endParaRPr lang="en-US" sz="3600" b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方正大黑体_GBK" panose="02010600010101010101" charset="-122"/>
                        <a:ea typeface="方正大黑体_GBK" panose="02010600010101010101" charset="-122"/>
                        <a:cs typeface="方正大黑体_GBK" panose="02010600010101010101" charset="-122"/>
                        <a:sym typeface="标准粗黑" panose="02000503000000000000" charset="-122"/>
                      </a:endParaRPr>
                    </a:p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3600" b="0" dirty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——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方正大黑体_GBK" panose="02010600010101010101" charset="-122"/>
                          <a:ea typeface="方正大黑体_GBK" panose="02010600010101010101" charset="-122"/>
                          <a:cs typeface="方正大黑体_GBK" panose="02010600010101010101" charset="-122"/>
                          <a:sym typeface="标准粗黑" panose="02000503000000000000" charset="-122"/>
                        </a:rPr>
                        <a:t>电磁感应</a:t>
                      </a:r>
                      <a:endParaRPr lang="zh-CN" sz="3600" b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方正大黑体_GBK" panose="02010600010101010101" charset="-122"/>
                        <a:ea typeface="方正大黑体_GBK" panose="02010600010101010101" charset="-122"/>
                        <a:cs typeface="方正大黑体_GBK" panose="02010600010101010101" charset="-122"/>
                        <a:sym typeface="标准粗黑" panose="02000503000000000000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95346" marR="195346" marT="51709" marB="51709" anchor="ctr">
                    <a:lnL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B28E4E"/>
                      </a:solidFill>
                      <a:prstDash val="dash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95346" marR="195346" marT="51709" marB="51709" anchor="ctr">
                    <a:lnL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28E4E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B28E4E"/>
                      </a:solidFill>
                      <a:prstDash val="dash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序号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考点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难度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电磁感应定律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宋体" pitchFamily="2" charset="-122"/>
                        <a:cs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endParaRPr lang="en-US" altLang="zh-CN" sz="1800" b="0" spc="120" baseline="0" dirty="0">
                        <a:solidFill>
                          <a:schemeClr val="tx1"/>
                        </a:solidFill>
                        <a:uFillTx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0" spc="120" baseline="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感应电动势</a:t>
                      </a: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1200" b="0" spc="120" baseline="0" dirty="0">
                        <a:solidFill>
                          <a:schemeClr val="tx1"/>
                        </a:solidFill>
                        <a:uFillTx/>
                        <a:latin typeface="Arial" panose="020B0604020202090204" pitchFamily="34" charset="0"/>
                        <a:ea typeface="Wingdings" panose="05000000000000000000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B1DCD0A-EDF6-F243-DA87-827D95776FCA}"/>
              </a:ext>
            </a:extLst>
          </p:cNvPr>
          <p:cNvSpPr/>
          <p:nvPr/>
        </p:nvSpPr>
        <p:spPr>
          <a:xfrm>
            <a:off x="635" y="0"/>
            <a:ext cx="12191365" cy="6369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本课程由【蚂蚁期末】团队研发上线，需要讲义请后台回复</a:t>
            </a:r>
            <a:r>
              <a:rPr lang="en-US" altLang="zh-CN" sz="2200"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讲义</a:t>
            </a:r>
            <a:r>
              <a:rPr lang="en-US" altLang="zh-CN" sz="2200"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sz="2200">
                <a:latin typeface="黑体" panose="02010609060101010101" charset="-122"/>
                <a:ea typeface="黑体" panose="02010609060101010101" charset="-122"/>
                <a:sym typeface="+mn-ea"/>
              </a:rPr>
              <a:t>，感谢您的关注和支持！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E3202B-3D01-DE39-2368-AE12A813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926" y="3758929"/>
            <a:ext cx="257175" cy="257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19FCB-9B0B-C174-4CC4-D0FC7B88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101" y="3758929"/>
            <a:ext cx="257175" cy="257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CFDDB8-88BA-65D8-262F-5A3B281E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276" y="3758929"/>
            <a:ext cx="257175" cy="257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0FB2F3-3B40-604C-9497-56C4A454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427" y="3313206"/>
            <a:ext cx="257175" cy="257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B4372A-359B-D71B-582A-2A3CF50B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602" y="3317333"/>
            <a:ext cx="257175" cy="2571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8FF169-3212-52DC-D6FB-0558A56C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777" y="3317333"/>
            <a:ext cx="257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3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6">
            <a:extLst>
              <a:ext uri="{FF2B5EF4-FFF2-40B4-BE49-F238E27FC236}">
                <a16:creationId xmlns:a16="http://schemas.microsoft.com/office/drawing/2014/main" id="{9A208127-9CDC-8947-B942-AB9BD7437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14400"/>
            <a:ext cx="4108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FF0000"/>
                </a:solidFill>
                <a:latin typeface="宋体" charset="-122"/>
              </a:rPr>
              <a:t>电磁感应实验的结论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983CC3A9-079F-4238-36A4-AC3ADC607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1468438"/>
            <a:ext cx="6132513" cy="1025525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charset="-122"/>
              </a:rPr>
              <a:t>当穿过一个闭合导体回路所限定的面积的磁通量发生变化时，回路中就出现感应电流</a:t>
            </a:r>
          </a:p>
        </p:txBody>
      </p:sp>
      <p:graphicFrame>
        <p:nvGraphicFramePr>
          <p:cNvPr id="21" name="Object 18">
            <a:extLst>
              <a:ext uri="{FF2B5EF4-FFF2-40B4-BE49-F238E27FC236}">
                <a16:creationId xmlns:a16="http://schemas.microsoft.com/office/drawing/2014/main" id="{CD05988D-EC27-E0EF-B1AB-B8F13C99F3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888390"/>
              </p:ext>
            </p:extLst>
          </p:nvPr>
        </p:nvGraphicFramePr>
        <p:xfrm>
          <a:off x="1309688" y="2703513"/>
          <a:ext cx="16113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12800" imgH="583920" progId="Equation.3">
                  <p:embed/>
                </p:oleObj>
              </mc:Choice>
              <mc:Fallback>
                <p:oleObj name="公式" r:id="rId2" imgW="1612800" imgH="583920" progId="Equation.3">
                  <p:embed/>
                  <p:pic>
                    <p:nvPicPr>
                      <p:cNvPr id="4114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2703513"/>
                        <a:ext cx="16113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9">
            <a:extLst>
              <a:ext uri="{FF2B5EF4-FFF2-40B4-BE49-F238E27FC236}">
                <a16:creationId xmlns:a16="http://schemas.microsoft.com/office/drawing/2014/main" id="{576EEB85-C78C-9D4A-C82E-2F21AFF972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097845"/>
              </p:ext>
            </p:extLst>
          </p:nvPr>
        </p:nvGraphicFramePr>
        <p:xfrm>
          <a:off x="2998788" y="2692400"/>
          <a:ext cx="19065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904760" imgH="583920" progId="Equation.3">
                  <p:embed/>
                </p:oleObj>
              </mc:Choice>
              <mc:Fallback>
                <p:oleObj name="公式" r:id="rId4" imgW="1904760" imgH="583920" progId="Equation.3">
                  <p:embed/>
                  <p:pic>
                    <p:nvPicPr>
                      <p:cNvPr id="4115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788" y="2692400"/>
                        <a:ext cx="190658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D9E77286-F2CC-4206-8977-2E1F66F4DC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991794"/>
              </p:ext>
            </p:extLst>
          </p:nvPr>
        </p:nvGraphicFramePr>
        <p:xfrm>
          <a:off x="3576638" y="3371850"/>
          <a:ext cx="4286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431640" imgH="419040" progId="Equation.3">
                  <p:embed/>
                </p:oleObj>
              </mc:Choice>
              <mc:Fallback>
                <p:oleObj name="公式" r:id="rId6" imgW="431640" imgH="419040" progId="Equation.3">
                  <p:embed/>
                  <p:pic>
                    <p:nvPicPr>
                      <p:cNvPr id="4118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3371850"/>
                        <a:ext cx="4286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23">
            <a:extLst>
              <a:ext uri="{FF2B5EF4-FFF2-40B4-BE49-F238E27FC236}">
                <a16:creationId xmlns:a16="http://schemas.microsoft.com/office/drawing/2014/main" id="{B19EB2D3-121C-7CF0-9B5A-EA97BE99C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050" y="33274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变</a:t>
            </a:r>
          </a:p>
        </p:txBody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id="{67DEC768-0F6D-C6DA-DEA1-FEFC9AE3C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963" y="3454400"/>
            <a:ext cx="533400" cy="255588"/>
          </a:xfrm>
          <a:prstGeom prst="rightArrow">
            <a:avLst>
              <a:gd name="adj1" fmla="val 50000"/>
              <a:gd name="adj2" fmla="val 52174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E6C348AE-E73D-58C2-62DC-36002BBE31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517051"/>
              </p:ext>
            </p:extLst>
          </p:nvPr>
        </p:nvGraphicFramePr>
        <p:xfrm>
          <a:off x="746125" y="3425825"/>
          <a:ext cx="13970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396800" imgH="317160" progId="Equation.3">
                  <p:embed/>
                </p:oleObj>
              </mc:Choice>
              <mc:Fallback>
                <p:oleObj name="公式" r:id="rId8" imgW="1396800" imgH="317160" progId="Equation.3">
                  <p:embed/>
                  <p:pic>
                    <p:nvPicPr>
                      <p:cNvPr id="4121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3425825"/>
                        <a:ext cx="13970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6">
            <a:extLst>
              <a:ext uri="{FF2B5EF4-FFF2-40B4-BE49-F238E27FC236}">
                <a16:creationId xmlns:a16="http://schemas.microsoft.com/office/drawing/2014/main" id="{BA75986C-6110-821E-AE29-9694D3A9A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0" y="330835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变</a:t>
            </a:r>
          </a:p>
        </p:txBody>
      </p:sp>
      <p:sp>
        <p:nvSpPr>
          <p:cNvPr id="28" name="AutoShape 27">
            <a:extLst>
              <a:ext uri="{FF2B5EF4-FFF2-40B4-BE49-F238E27FC236}">
                <a16:creationId xmlns:a16="http://schemas.microsoft.com/office/drawing/2014/main" id="{969B6830-B1D1-0B2D-212C-28BAE158C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538" y="3430588"/>
            <a:ext cx="623887" cy="257175"/>
          </a:xfrm>
          <a:prstGeom prst="rightArrow">
            <a:avLst>
              <a:gd name="adj1" fmla="val 50000"/>
              <a:gd name="adj2" fmla="val 60648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28">
            <a:extLst>
              <a:ext uri="{FF2B5EF4-FFF2-40B4-BE49-F238E27FC236}">
                <a16:creationId xmlns:a16="http://schemas.microsoft.com/office/drawing/2014/main" id="{B113DB58-5F16-AF54-D3EE-04D232FF9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308350"/>
            <a:ext cx="242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</a:rPr>
              <a:t>产生电磁感应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579344-59AA-C11D-9BF4-F0043E6C4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350" y="1401763"/>
            <a:ext cx="596900" cy="1668462"/>
          </a:xfrm>
          <a:prstGeom prst="ellipse">
            <a:avLst/>
          </a:prstGeom>
          <a:gradFill rotWithShape="1">
            <a:gsLst>
              <a:gs pos="0">
                <a:srgbClr val="66FFFF">
                  <a:alpha val="22000"/>
                </a:srgbClr>
              </a:gs>
              <a:gs pos="100000">
                <a:srgbClr val="66FFFF">
                  <a:gamma/>
                  <a:shade val="60000"/>
                  <a:invGamma/>
                  <a:alpha val="22000"/>
                </a:srgbClr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D61C6ED-7271-DB50-E072-9C7F48CA5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0" y="1376363"/>
            <a:ext cx="544513" cy="1687512"/>
          </a:xfrm>
          <a:prstGeom prst="ellipse">
            <a:avLst/>
          </a:prstGeom>
          <a:gradFill rotWithShape="1">
            <a:gsLst>
              <a:gs pos="0">
                <a:srgbClr val="66FFFF">
                  <a:alpha val="20000"/>
                </a:srgbClr>
              </a:gs>
              <a:gs pos="100000">
                <a:srgbClr val="66FFFF">
                  <a:gamma/>
                  <a:shade val="66667"/>
                  <a:invGamma/>
                  <a:alpha val="20000"/>
                </a:srgbClr>
              </a:gs>
            </a:gsLst>
            <a:path path="shape">
              <a:fillToRect l="50000" t="50000" r="50000" b="50000"/>
            </a:path>
          </a:gradFill>
          <a:ln w="38100">
            <a:solidFill>
              <a:srgbClr val="00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D5BD24AD-7CCE-8C6F-86EB-973E62B0F0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334330"/>
              </p:ext>
            </p:extLst>
          </p:nvPr>
        </p:nvGraphicFramePr>
        <p:xfrm>
          <a:off x="6824663" y="1119188"/>
          <a:ext cx="5715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571320" imgH="393480" progId="Equation.3">
                  <p:embed/>
                </p:oleObj>
              </mc:Choice>
              <mc:Fallback>
                <p:oleObj name="公式" r:id="rId10" imgW="571320" imgH="393480" progId="Equation.3">
                  <p:embed/>
                  <p:pic>
                    <p:nvPicPr>
                      <p:cNvPr id="4127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1119188"/>
                        <a:ext cx="5715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EE8BD6CE-9C35-D19B-46F9-8ED423620F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8901169"/>
              </p:ext>
            </p:extLst>
          </p:nvPr>
        </p:nvGraphicFramePr>
        <p:xfrm>
          <a:off x="8288338" y="1143000"/>
          <a:ext cx="2809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279360" imgH="304560" progId="Equation.3">
                  <p:embed/>
                </p:oleObj>
              </mc:Choice>
              <mc:Fallback>
                <p:oleObj name="公式" r:id="rId12" imgW="279360" imgH="304560" progId="Equation.3">
                  <p:embed/>
                  <p:pic>
                    <p:nvPicPr>
                      <p:cNvPr id="4128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8338" y="1143000"/>
                        <a:ext cx="2809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2">
            <a:extLst>
              <a:ext uri="{FF2B5EF4-FFF2-40B4-BE49-F238E27FC236}">
                <a16:creationId xmlns:a16="http://schemas.microsoft.com/office/drawing/2014/main" id="{FCB39B21-155F-6D8E-4798-D0F5B5182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04" y="4089400"/>
            <a:ext cx="3581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宋体" charset="-122"/>
              </a:rPr>
              <a:t>电磁感应定律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84B6732A-93C0-42B8-C74D-460A0C0B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467" y="4641999"/>
            <a:ext cx="4216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感应电动势的大小与通过导体回路的磁通量的变化率成正比</a:t>
            </a:r>
          </a:p>
        </p:txBody>
      </p:sp>
      <p:graphicFrame>
        <p:nvGraphicFramePr>
          <p:cNvPr id="36" name="Object 5">
            <a:extLst>
              <a:ext uri="{FF2B5EF4-FFF2-40B4-BE49-F238E27FC236}">
                <a16:creationId xmlns:a16="http://schemas.microsoft.com/office/drawing/2014/main" id="{D8A1CB75-78E8-4796-77ED-FD5DDC9EA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7456785"/>
              </p:ext>
            </p:extLst>
          </p:nvPr>
        </p:nvGraphicFramePr>
        <p:xfrm>
          <a:off x="5683080" y="4680545"/>
          <a:ext cx="12573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257120" imgH="825480" progId="Equation.3">
                  <p:embed/>
                </p:oleObj>
              </mc:Choice>
              <mc:Fallback>
                <p:oleObj name="公式" r:id="rId14" imgW="1257120" imgH="825480" progId="Equation.3">
                  <p:embed/>
                  <p:pic>
                    <p:nvPicPr>
                      <p:cNvPr id="6149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080" y="4680545"/>
                        <a:ext cx="1257300" cy="82391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6">
            <a:extLst>
              <a:ext uri="{FF2B5EF4-FFF2-40B4-BE49-F238E27FC236}">
                <a16:creationId xmlns:a16="http://schemas.microsoft.com/office/drawing/2014/main" id="{A3678CB1-A96E-26E6-901D-D35012CB0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5650111"/>
            <a:ext cx="84010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负号</a:t>
            </a:r>
            <a:r>
              <a:rPr kumimoji="1" lang="zh-CN" altLang="en-US" sz="2400" b="1" dirty="0">
                <a:latin typeface="Times New Roman" pitchFamily="18" charset="0"/>
              </a:rPr>
              <a:t>表示感应电流总是阻止磁通量的变化 </a:t>
            </a:r>
            <a:r>
              <a:rPr kumimoji="1" lang="en-US" altLang="zh-CN" sz="2400" b="1" dirty="0">
                <a:latin typeface="Times New Roman" pitchFamily="18" charset="0"/>
              </a:rPr>
              <a:t>——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</a:rPr>
              <a:t>楞次定律</a:t>
            </a:r>
          </a:p>
        </p:txBody>
      </p:sp>
    </p:spTree>
    <p:extLst>
      <p:ext uri="{BB962C8B-B14F-4D97-AF65-F5344CB8AC3E}">
        <p14:creationId xmlns:p14="http://schemas.microsoft.com/office/powerpoint/2010/main" val="426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0" grpId="0" animBg="1" autoUpdateAnimBg="0"/>
      <p:bldP spid="24" grpId="0" autoUpdateAnimBg="0"/>
      <p:bldP spid="25" grpId="0" animBg="1"/>
      <p:bldP spid="27" grpId="0" autoUpdateAnimBg="0"/>
      <p:bldP spid="28" grpId="0" animBg="1"/>
      <p:bldP spid="29" grpId="0" autoUpdateAnimBg="0"/>
      <p:bldP spid="30" grpId="0" animBg="1"/>
      <p:bldP spid="31" grpId="0" animBg="1"/>
      <p:bldP spid="34" grpId="0" autoUpdateAnimBg="0"/>
      <p:bldP spid="35" grpId="0" autoUpdateAnimBg="0"/>
      <p:bldP spid="37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>
            <a:extLst>
              <a:ext uri="{FF2B5EF4-FFF2-40B4-BE49-F238E27FC236}">
                <a16:creationId xmlns:a16="http://schemas.microsoft.com/office/drawing/2014/main" id="{BCCADB71-AA54-2D65-5407-953D146915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0866" y="1796185"/>
            <a:ext cx="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83EE03F-C5D8-954C-A1A2-24954161D8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5453" y="1719985"/>
            <a:ext cx="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9">
            <a:extLst>
              <a:ext uri="{FF2B5EF4-FFF2-40B4-BE49-F238E27FC236}">
                <a16:creationId xmlns:a16="http://schemas.microsoft.com/office/drawing/2014/main" id="{8074B938-B9A3-69B5-B90C-F468065567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3766" y="1719985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90B6A169-A218-90E0-56D9-5B484129F4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7791" y="1719985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" name="Object 11">
            <a:extLst>
              <a:ext uri="{FF2B5EF4-FFF2-40B4-BE49-F238E27FC236}">
                <a16:creationId xmlns:a16="http://schemas.microsoft.com/office/drawing/2014/main" id="{185D4BCE-BF00-D8F2-74FE-B3C9ED3139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823972"/>
              </p:ext>
            </p:extLst>
          </p:nvPr>
        </p:nvGraphicFramePr>
        <p:xfrm>
          <a:off x="2084028" y="4137275"/>
          <a:ext cx="10160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015920" imgH="825480" progId="Equation.3">
                  <p:embed/>
                </p:oleObj>
              </mc:Choice>
              <mc:Fallback>
                <p:oleObj name="公式" r:id="rId2" imgW="1015920" imgH="825480" progId="Equation.3">
                  <p:embed/>
                  <p:pic>
                    <p:nvPicPr>
                      <p:cNvPr id="42" name="Object 11">
                        <a:extLst>
                          <a:ext uri="{FF2B5EF4-FFF2-40B4-BE49-F238E27FC236}">
                            <a16:creationId xmlns:a16="http://schemas.microsoft.com/office/drawing/2014/main" id="{DC54413F-1861-B063-938A-62AEFD8F01D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028" y="4137275"/>
                        <a:ext cx="10160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2">
            <a:extLst>
              <a:ext uri="{FF2B5EF4-FFF2-40B4-BE49-F238E27FC236}">
                <a16:creationId xmlns:a16="http://schemas.microsoft.com/office/drawing/2014/main" id="{7662A572-1138-C7DF-C59D-15A459CBF7DB}"/>
              </a:ext>
            </a:extLst>
          </p:cNvPr>
          <p:cNvGrpSpPr>
            <a:grpSpLocks/>
          </p:cNvGrpSpPr>
          <p:nvPr/>
        </p:nvGrpSpPr>
        <p:grpSpPr bwMode="auto">
          <a:xfrm>
            <a:off x="2384666" y="2902771"/>
            <a:ext cx="152400" cy="990600"/>
            <a:chOff x="1440" y="3360"/>
            <a:chExt cx="192" cy="768"/>
          </a:xfrm>
        </p:grpSpPr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E22D1C86-97BF-192E-89A7-7DFFA8559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360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16B1534B-0E08-BC65-D4E8-3DF7A0029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744"/>
              <a:ext cx="192" cy="38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2" name="Object 15">
            <a:extLst>
              <a:ext uri="{FF2B5EF4-FFF2-40B4-BE49-F238E27FC236}">
                <a16:creationId xmlns:a16="http://schemas.microsoft.com/office/drawing/2014/main" id="{5E0330E3-6B24-F12A-1F16-01ED4E92B3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88701"/>
              </p:ext>
            </p:extLst>
          </p:nvPr>
        </p:nvGraphicFramePr>
        <p:xfrm>
          <a:off x="2360854" y="1475097"/>
          <a:ext cx="2301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28600" imgH="304560" progId="Equation.3">
                  <p:embed/>
                </p:oleObj>
              </mc:Choice>
              <mc:Fallback>
                <p:oleObj name="公式" r:id="rId4" imgW="228600" imgH="304560" progId="Equation.3">
                  <p:embed/>
                  <p:pic>
                    <p:nvPicPr>
                      <p:cNvPr id="46" name="Object 15">
                        <a:extLst>
                          <a:ext uri="{FF2B5EF4-FFF2-40B4-BE49-F238E27FC236}">
                            <a16:creationId xmlns:a16="http://schemas.microsoft.com/office/drawing/2014/main" id="{34B7EBDA-3E8C-A6F0-8DA5-6EC2F26FD1F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854" y="1475097"/>
                        <a:ext cx="2301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9EC9D073-2246-C9AB-FC67-86CF83E711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856127"/>
              </p:ext>
            </p:extLst>
          </p:nvPr>
        </p:nvGraphicFramePr>
        <p:xfrm>
          <a:off x="4130916" y="1680297"/>
          <a:ext cx="2301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28600" imgH="304560" progId="Equation.3">
                  <p:embed/>
                </p:oleObj>
              </mc:Choice>
              <mc:Fallback>
                <p:oleObj name="公式" r:id="rId6" imgW="228600" imgH="304560" progId="Equation.3">
                  <p:embed/>
                  <p:pic>
                    <p:nvPicPr>
                      <p:cNvPr id="47" name="Object 16">
                        <a:extLst>
                          <a:ext uri="{FF2B5EF4-FFF2-40B4-BE49-F238E27FC236}">
                            <a16:creationId xmlns:a16="http://schemas.microsoft.com/office/drawing/2014/main" id="{28EDC180-F5C4-C4B6-5448-7C3496631E6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916" y="1680297"/>
                        <a:ext cx="2301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7">
            <a:extLst>
              <a:ext uri="{FF2B5EF4-FFF2-40B4-BE49-F238E27FC236}">
                <a16:creationId xmlns:a16="http://schemas.microsoft.com/office/drawing/2014/main" id="{DFC9F36F-4E14-5869-5164-5688932988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074679"/>
              </p:ext>
            </p:extLst>
          </p:nvPr>
        </p:nvGraphicFramePr>
        <p:xfrm>
          <a:off x="8345728" y="1605685"/>
          <a:ext cx="2301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28600" imgH="304560" progId="Equation.3">
                  <p:embed/>
                </p:oleObj>
              </mc:Choice>
              <mc:Fallback>
                <p:oleObj name="公式" r:id="rId8" imgW="228600" imgH="304560" progId="Equation.3">
                  <p:embed/>
                  <p:pic>
                    <p:nvPicPr>
                      <p:cNvPr id="48" name="Object 17">
                        <a:extLst>
                          <a:ext uri="{FF2B5EF4-FFF2-40B4-BE49-F238E27FC236}">
                            <a16:creationId xmlns:a16="http://schemas.microsoft.com/office/drawing/2014/main" id="{BDE9B232-046D-07BA-00B5-279483CC238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5728" y="1605685"/>
                        <a:ext cx="2301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>
            <a:extLst>
              <a:ext uri="{FF2B5EF4-FFF2-40B4-BE49-F238E27FC236}">
                <a16:creationId xmlns:a16="http://schemas.microsoft.com/office/drawing/2014/main" id="{18F3337A-371B-0283-DCFB-C297E6FA07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020198"/>
              </p:ext>
            </p:extLst>
          </p:nvPr>
        </p:nvGraphicFramePr>
        <p:xfrm>
          <a:off x="6275628" y="1642197"/>
          <a:ext cx="227013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28600" imgH="304560" progId="Equation.3">
                  <p:embed/>
                </p:oleObj>
              </mc:Choice>
              <mc:Fallback>
                <p:oleObj name="公式" r:id="rId10" imgW="228600" imgH="304560" progId="Equation.3">
                  <p:embed/>
                  <p:pic>
                    <p:nvPicPr>
                      <p:cNvPr id="49" name="Object 18">
                        <a:extLst>
                          <a:ext uri="{FF2B5EF4-FFF2-40B4-BE49-F238E27FC236}">
                            <a16:creationId xmlns:a16="http://schemas.microsoft.com/office/drawing/2014/main" id="{9DB602E3-E9CF-39E4-4EE6-80718B68BA1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628" y="1642197"/>
                        <a:ext cx="227013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9">
            <a:extLst>
              <a:ext uri="{FF2B5EF4-FFF2-40B4-BE49-F238E27FC236}">
                <a16:creationId xmlns:a16="http://schemas.microsoft.com/office/drawing/2014/main" id="{4A99C0A1-BB04-6D70-5E8B-27EEBD909A25}"/>
              </a:ext>
            </a:extLst>
          </p:cNvPr>
          <p:cNvGrpSpPr>
            <a:grpSpLocks/>
          </p:cNvGrpSpPr>
          <p:nvPr/>
        </p:nvGrpSpPr>
        <p:grpSpPr bwMode="auto">
          <a:xfrm>
            <a:off x="4451591" y="2710585"/>
            <a:ext cx="152400" cy="990600"/>
            <a:chOff x="1440" y="3360"/>
            <a:chExt cx="192" cy="768"/>
          </a:xfrm>
        </p:grpSpPr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A6F4B160-983E-F519-36C1-9DCF92A50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360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7F39A138-F5B1-A76D-B86B-381CAC862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744"/>
              <a:ext cx="192" cy="38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" name="Group 22">
            <a:extLst>
              <a:ext uri="{FF2B5EF4-FFF2-40B4-BE49-F238E27FC236}">
                <a16:creationId xmlns:a16="http://schemas.microsoft.com/office/drawing/2014/main" id="{493FB0F1-7320-6D22-636E-87ECF89A6EB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537566" y="2974779"/>
            <a:ext cx="152400" cy="990600"/>
            <a:chOff x="1440" y="3360"/>
            <a:chExt cx="192" cy="768"/>
          </a:xfrm>
        </p:grpSpPr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3EFFEBC6-9BA2-DAE2-8CD9-C445C488E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360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ADF90B15-D90B-B70C-9D34-945167258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744"/>
              <a:ext cx="192" cy="38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" name="Group 25">
            <a:extLst>
              <a:ext uri="{FF2B5EF4-FFF2-40B4-BE49-F238E27FC236}">
                <a16:creationId xmlns:a16="http://schemas.microsoft.com/office/drawing/2014/main" id="{CFEB1F86-809D-46AE-E9A4-6BF3BDE8991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609253" y="2710585"/>
            <a:ext cx="152400" cy="990600"/>
            <a:chOff x="1440" y="3360"/>
            <a:chExt cx="192" cy="768"/>
          </a:xfrm>
        </p:grpSpPr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0E8DF513-FB68-E95A-3B33-0F03E410A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360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DE73BC37-4970-33CD-27DC-B309900D7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744"/>
              <a:ext cx="192" cy="38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" name="Oval 28">
            <a:extLst>
              <a:ext uri="{FF2B5EF4-FFF2-40B4-BE49-F238E27FC236}">
                <a16:creationId xmlns:a16="http://schemas.microsoft.com/office/drawing/2014/main" id="{BB220384-8679-DE96-FF96-14242AEE2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466" y="2329585"/>
            <a:ext cx="1828800" cy="7620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720CB139-BC18-D665-3C08-15E76C178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91" y="2329585"/>
            <a:ext cx="1828800" cy="7620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30">
            <a:extLst>
              <a:ext uri="{FF2B5EF4-FFF2-40B4-BE49-F238E27FC236}">
                <a16:creationId xmlns:a16="http://schemas.microsoft.com/office/drawing/2014/main" id="{3369662C-C767-15DF-CFDF-D6332236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366" y="2329585"/>
            <a:ext cx="1828800" cy="7620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31">
            <a:extLst>
              <a:ext uri="{FF2B5EF4-FFF2-40B4-BE49-F238E27FC236}">
                <a16:creationId xmlns:a16="http://schemas.microsoft.com/office/drawing/2014/main" id="{3C331F57-34B6-0782-9574-493743370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1053" y="2329585"/>
            <a:ext cx="1828800" cy="7620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" name="Object 32">
            <a:extLst>
              <a:ext uri="{FF2B5EF4-FFF2-40B4-BE49-F238E27FC236}">
                <a16:creationId xmlns:a16="http://schemas.microsoft.com/office/drawing/2014/main" id="{1D399CB3-6DB4-1815-C0FA-116A8E1607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5455180"/>
              </p:ext>
            </p:extLst>
          </p:nvPr>
        </p:nvGraphicFramePr>
        <p:xfrm>
          <a:off x="8301386" y="4137275"/>
          <a:ext cx="10160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015920" imgH="825480" progId="Equation.3">
                  <p:embed/>
                </p:oleObj>
              </mc:Choice>
              <mc:Fallback>
                <p:oleObj name="公式" r:id="rId12" imgW="1015920" imgH="825480" progId="Equation.3">
                  <p:embed/>
                  <p:pic>
                    <p:nvPicPr>
                      <p:cNvPr id="63" name="Object 32">
                        <a:extLst>
                          <a:ext uri="{FF2B5EF4-FFF2-40B4-BE49-F238E27FC236}">
                            <a16:creationId xmlns:a16="http://schemas.microsoft.com/office/drawing/2014/main" id="{90C612A0-7787-E373-2AEF-FA02CDC821A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1386" y="4137275"/>
                        <a:ext cx="10160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3">
            <a:extLst>
              <a:ext uri="{FF2B5EF4-FFF2-40B4-BE49-F238E27FC236}">
                <a16:creationId xmlns:a16="http://schemas.microsoft.com/office/drawing/2014/main" id="{D8CA0724-8B33-38D5-64C0-84EF964C8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539101"/>
              </p:ext>
            </p:extLst>
          </p:nvPr>
        </p:nvGraphicFramePr>
        <p:xfrm>
          <a:off x="4026141" y="4137275"/>
          <a:ext cx="10033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002960" imgH="825480" progId="Equation.3">
                  <p:embed/>
                </p:oleObj>
              </mc:Choice>
              <mc:Fallback>
                <p:oleObj name="公式" r:id="rId14" imgW="1002960" imgH="825480" progId="Equation.3">
                  <p:embed/>
                  <p:pic>
                    <p:nvPicPr>
                      <p:cNvPr id="64" name="Object 33">
                        <a:extLst>
                          <a:ext uri="{FF2B5EF4-FFF2-40B4-BE49-F238E27FC236}">
                            <a16:creationId xmlns:a16="http://schemas.microsoft.com/office/drawing/2014/main" id="{414ECBF6-938A-1559-1CF2-4C2F23D4065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6141" y="4137275"/>
                        <a:ext cx="10033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4">
            <a:extLst>
              <a:ext uri="{FF2B5EF4-FFF2-40B4-BE49-F238E27FC236}">
                <a16:creationId xmlns:a16="http://schemas.microsoft.com/office/drawing/2014/main" id="{38FAFC3C-FE39-A388-591F-BD735172B2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810657"/>
              </p:ext>
            </p:extLst>
          </p:nvPr>
        </p:nvGraphicFramePr>
        <p:xfrm>
          <a:off x="6139103" y="4137275"/>
          <a:ext cx="10033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002960" imgH="825480" progId="Equation.3">
                  <p:embed/>
                </p:oleObj>
              </mc:Choice>
              <mc:Fallback>
                <p:oleObj name="公式" r:id="rId16" imgW="1002960" imgH="825480" progId="Equation.3">
                  <p:embed/>
                  <p:pic>
                    <p:nvPicPr>
                      <p:cNvPr id="65" name="Object 34">
                        <a:extLst>
                          <a:ext uri="{FF2B5EF4-FFF2-40B4-BE49-F238E27FC236}">
                            <a16:creationId xmlns:a16="http://schemas.microsoft.com/office/drawing/2014/main" id="{D04356E7-9894-5072-F14D-58CB1300560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9103" y="4137275"/>
                        <a:ext cx="10033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5">
            <a:extLst>
              <a:ext uri="{FF2B5EF4-FFF2-40B4-BE49-F238E27FC236}">
                <a16:creationId xmlns:a16="http://schemas.microsoft.com/office/drawing/2014/main" id="{088A335B-B41C-5212-9B7E-67CD035BCA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346618"/>
              </p:ext>
            </p:extLst>
          </p:nvPr>
        </p:nvGraphicFramePr>
        <p:xfrm>
          <a:off x="2537066" y="2717035"/>
          <a:ext cx="3317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330120" imgH="304560" progId="Equation.3">
                  <p:embed/>
                </p:oleObj>
              </mc:Choice>
              <mc:Fallback>
                <p:oleObj name="公式" r:id="rId18" imgW="330120" imgH="304560" progId="Equation.3">
                  <p:embed/>
                  <p:pic>
                    <p:nvPicPr>
                      <p:cNvPr id="66" name="Object 35">
                        <a:extLst>
                          <a:ext uri="{FF2B5EF4-FFF2-40B4-BE49-F238E27FC236}">
                            <a16:creationId xmlns:a16="http://schemas.microsoft.com/office/drawing/2014/main" id="{870863AC-E8A1-966A-A4D0-568252797B0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066" y="2717035"/>
                        <a:ext cx="3317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6">
            <a:extLst>
              <a:ext uri="{FF2B5EF4-FFF2-40B4-BE49-F238E27FC236}">
                <a16:creationId xmlns:a16="http://schemas.microsoft.com/office/drawing/2014/main" id="{572F28A3-F87C-7CD8-910E-E53D0E92D1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9516743"/>
              </p:ext>
            </p:extLst>
          </p:nvPr>
        </p:nvGraphicFramePr>
        <p:xfrm>
          <a:off x="2543415" y="3678728"/>
          <a:ext cx="2555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253800" imgH="317160" progId="Equation.3">
                  <p:embed/>
                </p:oleObj>
              </mc:Choice>
              <mc:Fallback>
                <p:oleObj name="公式" r:id="rId20" imgW="253800" imgH="317160" progId="Equation.3">
                  <p:embed/>
                  <p:pic>
                    <p:nvPicPr>
                      <p:cNvPr id="67" name="Object 36">
                        <a:extLst>
                          <a:ext uri="{FF2B5EF4-FFF2-40B4-BE49-F238E27FC236}">
                            <a16:creationId xmlns:a16="http://schemas.microsoft.com/office/drawing/2014/main" id="{B83D9BC0-DE62-8B05-B8AF-12D3D6CBCF8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415" y="3678728"/>
                        <a:ext cx="2555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7">
            <a:extLst>
              <a:ext uri="{FF2B5EF4-FFF2-40B4-BE49-F238E27FC236}">
                <a16:creationId xmlns:a16="http://schemas.microsoft.com/office/drawing/2014/main" id="{3AED6CC3-E778-2DE7-C8B7-127F1ED43A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196827"/>
              </p:ext>
            </p:extLst>
          </p:nvPr>
        </p:nvGraphicFramePr>
        <p:xfrm>
          <a:off x="8821481" y="3398071"/>
          <a:ext cx="3317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330120" imgH="304560" progId="Equation.3">
                  <p:embed/>
                </p:oleObj>
              </mc:Choice>
              <mc:Fallback>
                <p:oleObj name="公式" r:id="rId22" imgW="330120" imgH="304560" progId="Equation.3">
                  <p:embed/>
                  <p:pic>
                    <p:nvPicPr>
                      <p:cNvPr id="68" name="Object 37">
                        <a:extLst>
                          <a:ext uri="{FF2B5EF4-FFF2-40B4-BE49-F238E27FC236}">
                            <a16:creationId xmlns:a16="http://schemas.microsoft.com/office/drawing/2014/main" id="{DC3E252E-0D6A-E149-80EB-A725635B052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1481" y="3398071"/>
                        <a:ext cx="3317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8">
            <a:extLst>
              <a:ext uri="{FF2B5EF4-FFF2-40B4-BE49-F238E27FC236}">
                <a16:creationId xmlns:a16="http://schemas.microsoft.com/office/drawing/2014/main" id="{05795A90-6438-4254-96BC-0B3702868B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262417"/>
              </p:ext>
            </p:extLst>
          </p:nvPr>
        </p:nvGraphicFramePr>
        <p:xfrm>
          <a:off x="6731795" y="3645721"/>
          <a:ext cx="3317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330120" imgH="304560" progId="Equation.3">
                  <p:embed/>
                </p:oleObj>
              </mc:Choice>
              <mc:Fallback>
                <p:oleObj name="公式" r:id="rId24" imgW="330120" imgH="304560" progId="Equation.3">
                  <p:embed/>
                  <p:pic>
                    <p:nvPicPr>
                      <p:cNvPr id="69" name="Object 38">
                        <a:extLst>
                          <a:ext uri="{FF2B5EF4-FFF2-40B4-BE49-F238E27FC236}">
                            <a16:creationId xmlns:a16="http://schemas.microsoft.com/office/drawing/2014/main" id="{6AF172B7-BA10-EB85-2F90-20F18A83C9E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795" y="3645721"/>
                        <a:ext cx="3317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9">
            <a:extLst>
              <a:ext uri="{FF2B5EF4-FFF2-40B4-BE49-F238E27FC236}">
                <a16:creationId xmlns:a16="http://schemas.microsoft.com/office/drawing/2014/main" id="{6FF7E440-648D-BE79-FB7B-68BEC2554B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334237"/>
              </p:ext>
            </p:extLst>
          </p:nvPr>
        </p:nvGraphicFramePr>
        <p:xfrm>
          <a:off x="4589703" y="2693122"/>
          <a:ext cx="3317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6" imgW="330120" imgH="304560" progId="Equation.3">
                  <p:embed/>
                </p:oleObj>
              </mc:Choice>
              <mc:Fallback>
                <p:oleObj name="公式" r:id="rId26" imgW="330120" imgH="304560" progId="Equation.3">
                  <p:embed/>
                  <p:pic>
                    <p:nvPicPr>
                      <p:cNvPr id="70" name="Object 39">
                        <a:extLst>
                          <a:ext uri="{FF2B5EF4-FFF2-40B4-BE49-F238E27FC236}">
                            <a16:creationId xmlns:a16="http://schemas.microsoft.com/office/drawing/2014/main" id="{B0F715A8-4CAF-7034-8B54-89FDC5D9667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703" y="2693122"/>
                        <a:ext cx="3317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0">
            <a:extLst>
              <a:ext uri="{FF2B5EF4-FFF2-40B4-BE49-F238E27FC236}">
                <a16:creationId xmlns:a16="http://schemas.microsoft.com/office/drawing/2014/main" id="{7ABF7276-07C8-3A7C-371A-DEA5CB177B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2923911"/>
              </p:ext>
            </p:extLst>
          </p:nvPr>
        </p:nvGraphicFramePr>
        <p:xfrm>
          <a:off x="8825674" y="2658866"/>
          <a:ext cx="255587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253800" imgH="317160" progId="Equation.3">
                  <p:embed/>
                </p:oleObj>
              </mc:Choice>
              <mc:Fallback>
                <p:oleObj name="公式" r:id="rId28" imgW="253800" imgH="317160" progId="Equation.3">
                  <p:embed/>
                  <p:pic>
                    <p:nvPicPr>
                      <p:cNvPr id="71" name="Object 40">
                        <a:extLst>
                          <a:ext uri="{FF2B5EF4-FFF2-40B4-BE49-F238E27FC236}">
                            <a16:creationId xmlns:a16="http://schemas.microsoft.com/office/drawing/2014/main" id="{0651AE21-E586-AED5-FFFD-DE2E9E00D38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5674" y="2658866"/>
                        <a:ext cx="255587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1">
            <a:extLst>
              <a:ext uri="{FF2B5EF4-FFF2-40B4-BE49-F238E27FC236}">
                <a16:creationId xmlns:a16="http://schemas.microsoft.com/office/drawing/2014/main" id="{0EB60235-8865-5958-BD39-031B1A1D97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096857"/>
              </p:ext>
            </p:extLst>
          </p:nvPr>
        </p:nvGraphicFramePr>
        <p:xfrm>
          <a:off x="6671068" y="2744814"/>
          <a:ext cx="2555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0" imgW="253800" imgH="317160" progId="Equation.3">
                  <p:embed/>
                </p:oleObj>
              </mc:Choice>
              <mc:Fallback>
                <p:oleObj name="公式" r:id="rId30" imgW="253800" imgH="317160" progId="Equation.3">
                  <p:embed/>
                  <p:pic>
                    <p:nvPicPr>
                      <p:cNvPr id="72" name="Object 41">
                        <a:extLst>
                          <a:ext uri="{FF2B5EF4-FFF2-40B4-BE49-F238E27FC236}">
                            <a16:creationId xmlns:a16="http://schemas.microsoft.com/office/drawing/2014/main" id="{ADC0BE93-0A29-06A0-7702-98DD6B1E9FF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1068" y="2744814"/>
                        <a:ext cx="2555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42">
            <a:extLst>
              <a:ext uri="{FF2B5EF4-FFF2-40B4-BE49-F238E27FC236}">
                <a16:creationId xmlns:a16="http://schemas.microsoft.com/office/drawing/2014/main" id="{26C3DF41-0422-89B9-0D3D-AA3676968B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991505"/>
              </p:ext>
            </p:extLst>
          </p:nvPr>
        </p:nvGraphicFramePr>
        <p:xfrm>
          <a:off x="4649209" y="3428839"/>
          <a:ext cx="2555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2" imgW="253800" imgH="317160" progId="Equation.3">
                  <p:embed/>
                </p:oleObj>
              </mc:Choice>
              <mc:Fallback>
                <p:oleObj name="公式" r:id="rId32" imgW="253800" imgH="317160" progId="Equation.3">
                  <p:embed/>
                  <p:pic>
                    <p:nvPicPr>
                      <p:cNvPr id="73" name="Object 42">
                        <a:extLst>
                          <a:ext uri="{FF2B5EF4-FFF2-40B4-BE49-F238E27FC236}">
                            <a16:creationId xmlns:a16="http://schemas.microsoft.com/office/drawing/2014/main" id="{32251E93-63DE-1457-3611-C16C001AB09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9209" y="3428839"/>
                        <a:ext cx="2555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3">
            <a:extLst>
              <a:ext uri="{FF2B5EF4-FFF2-40B4-BE49-F238E27FC236}">
                <a16:creationId xmlns:a16="http://schemas.microsoft.com/office/drawing/2014/main" id="{B2067D1E-FE33-1E7A-449E-FEA88548A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2939921"/>
              </p:ext>
            </p:extLst>
          </p:nvPr>
        </p:nvGraphicFramePr>
        <p:xfrm>
          <a:off x="2629141" y="1746972"/>
          <a:ext cx="774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4" imgW="774360" imgH="317160" progId="Equation.3">
                  <p:embed/>
                </p:oleObj>
              </mc:Choice>
              <mc:Fallback>
                <p:oleObj name="公式" r:id="rId34" imgW="774360" imgH="317160" progId="Equation.3">
                  <p:embed/>
                  <p:pic>
                    <p:nvPicPr>
                      <p:cNvPr id="74" name="Object 43">
                        <a:extLst>
                          <a:ext uri="{FF2B5EF4-FFF2-40B4-BE49-F238E27FC236}">
                            <a16:creationId xmlns:a16="http://schemas.microsoft.com/office/drawing/2014/main" id="{52581C3D-BF76-33C9-449B-028AABDC5D6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9141" y="1746972"/>
                        <a:ext cx="774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4">
            <a:extLst>
              <a:ext uri="{FF2B5EF4-FFF2-40B4-BE49-F238E27FC236}">
                <a16:creationId xmlns:a16="http://schemas.microsoft.com/office/drawing/2014/main" id="{CD6B5FA6-8A57-CE75-EFA2-A51E6A660C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6448488"/>
              </p:ext>
            </p:extLst>
          </p:nvPr>
        </p:nvGraphicFramePr>
        <p:xfrm>
          <a:off x="4711941" y="1710460"/>
          <a:ext cx="7731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6" imgW="774360" imgH="317160" progId="Equation.3">
                  <p:embed/>
                </p:oleObj>
              </mc:Choice>
              <mc:Fallback>
                <p:oleObj name="公式" r:id="rId36" imgW="774360" imgH="317160" progId="Equation.3">
                  <p:embed/>
                  <p:pic>
                    <p:nvPicPr>
                      <p:cNvPr id="75" name="Object 44">
                        <a:extLst>
                          <a:ext uri="{FF2B5EF4-FFF2-40B4-BE49-F238E27FC236}">
                            <a16:creationId xmlns:a16="http://schemas.microsoft.com/office/drawing/2014/main" id="{4EE3547C-231B-685A-CBD8-6D94D72B12A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941" y="1710460"/>
                        <a:ext cx="7731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5">
            <a:extLst>
              <a:ext uri="{FF2B5EF4-FFF2-40B4-BE49-F238E27FC236}">
                <a16:creationId xmlns:a16="http://schemas.microsoft.com/office/drawing/2014/main" id="{1600C3D0-5CD8-C9AE-C35E-7E88017876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870351"/>
              </p:ext>
            </p:extLst>
          </p:nvPr>
        </p:nvGraphicFramePr>
        <p:xfrm>
          <a:off x="6828078" y="1685060"/>
          <a:ext cx="762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8" imgW="761760" imgH="317160" progId="Equation.3">
                  <p:embed/>
                </p:oleObj>
              </mc:Choice>
              <mc:Fallback>
                <p:oleObj name="公式" r:id="rId38" imgW="761760" imgH="317160" progId="Equation.3">
                  <p:embed/>
                  <p:pic>
                    <p:nvPicPr>
                      <p:cNvPr id="76" name="Object 45">
                        <a:extLst>
                          <a:ext uri="{FF2B5EF4-FFF2-40B4-BE49-F238E27FC236}">
                            <a16:creationId xmlns:a16="http://schemas.microsoft.com/office/drawing/2014/main" id="{DF1B85A1-A14A-C5E6-1F02-03D4C5C57EF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8078" y="1685060"/>
                        <a:ext cx="762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6">
            <a:extLst>
              <a:ext uri="{FF2B5EF4-FFF2-40B4-BE49-F238E27FC236}">
                <a16:creationId xmlns:a16="http://schemas.microsoft.com/office/drawing/2014/main" id="{B02B289A-8126-32D8-2002-8AD9F3C6D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815910"/>
              </p:ext>
            </p:extLst>
          </p:nvPr>
        </p:nvGraphicFramePr>
        <p:xfrm>
          <a:off x="8842616" y="1664422"/>
          <a:ext cx="762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0" imgW="761760" imgH="317160" progId="Equation.3">
                  <p:embed/>
                </p:oleObj>
              </mc:Choice>
              <mc:Fallback>
                <p:oleObj name="公式" r:id="rId40" imgW="761760" imgH="317160" progId="Equation.3">
                  <p:embed/>
                  <p:pic>
                    <p:nvPicPr>
                      <p:cNvPr id="77" name="Object 46">
                        <a:extLst>
                          <a:ext uri="{FF2B5EF4-FFF2-40B4-BE49-F238E27FC236}">
                            <a16:creationId xmlns:a16="http://schemas.microsoft.com/office/drawing/2014/main" id="{E033D6CC-7851-A45D-4366-861372979AE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616" y="1664422"/>
                        <a:ext cx="762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Line 47">
            <a:extLst>
              <a:ext uri="{FF2B5EF4-FFF2-40B4-BE49-F238E27FC236}">
                <a16:creationId xmlns:a16="http://schemas.microsoft.com/office/drawing/2014/main" id="{3B1B3421-1603-6D16-24E4-D273167A64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8733" y="3200715"/>
            <a:ext cx="0" cy="54864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48">
            <a:extLst>
              <a:ext uri="{FF2B5EF4-FFF2-40B4-BE49-F238E27FC236}">
                <a16:creationId xmlns:a16="http://schemas.microsoft.com/office/drawing/2014/main" id="{125BE77C-B090-29DD-2015-5735F56154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0501" y="3325681"/>
            <a:ext cx="0" cy="54864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49">
            <a:extLst>
              <a:ext uri="{FF2B5EF4-FFF2-40B4-BE49-F238E27FC236}">
                <a16:creationId xmlns:a16="http://schemas.microsoft.com/office/drawing/2014/main" id="{AF1BF474-2F98-4EEE-659E-AE77055DE8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5166" y="3199187"/>
            <a:ext cx="0" cy="54864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BFD2E1E7-D2B6-3184-95AB-7E06BFC58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6853" y="3199187"/>
            <a:ext cx="0" cy="54864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8" name="Object 51">
            <a:extLst>
              <a:ext uri="{FF2B5EF4-FFF2-40B4-BE49-F238E27FC236}">
                <a16:creationId xmlns:a16="http://schemas.microsoft.com/office/drawing/2014/main" id="{6509B463-8C54-3A61-7508-16D05C440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5706972"/>
              </p:ext>
            </p:extLst>
          </p:nvPr>
        </p:nvGraphicFramePr>
        <p:xfrm>
          <a:off x="2163924" y="5117507"/>
          <a:ext cx="7493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2" imgW="749160" imgH="317160" progId="Equation.3">
                  <p:embed/>
                </p:oleObj>
              </mc:Choice>
              <mc:Fallback>
                <p:oleObj name="公式" r:id="rId42" imgW="749160" imgH="317160" progId="Equation.3">
                  <p:embed/>
                  <p:pic>
                    <p:nvPicPr>
                      <p:cNvPr id="82" name="Object 51">
                        <a:extLst>
                          <a:ext uri="{FF2B5EF4-FFF2-40B4-BE49-F238E27FC236}">
                            <a16:creationId xmlns:a16="http://schemas.microsoft.com/office/drawing/2014/main" id="{8E3246C4-AEF5-1B4D-9DBD-F667C1216BA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924" y="5117507"/>
                        <a:ext cx="7493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52">
            <a:extLst>
              <a:ext uri="{FF2B5EF4-FFF2-40B4-BE49-F238E27FC236}">
                <a16:creationId xmlns:a16="http://schemas.microsoft.com/office/drawing/2014/main" id="{3178E4F5-2E01-B243-6149-5426187B6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374429"/>
              </p:ext>
            </p:extLst>
          </p:nvPr>
        </p:nvGraphicFramePr>
        <p:xfrm>
          <a:off x="8471408" y="5117507"/>
          <a:ext cx="7493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4" imgW="749160" imgH="317160" progId="Equation.3">
                  <p:embed/>
                </p:oleObj>
              </mc:Choice>
              <mc:Fallback>
                <p:oleObj name="公式" r:id="rId44" imgW="749160" imgH="317160" progId="Equation.3">
                  <p:embed/>
                  <p:pic>
                    <p:nvPicPr>
                      <p:cNvPr id="83" name="Object 52">
                        <a:extLst>
                          <a:ext uri="{FF2B5EF4-FFF2-40B4-BE49-F238E27FC236}">
                            <a16:creationId xmlns:a16="http://schemas.microsoft.com/office/drawing/2014/main" id="{551B9853-213E-0344-702C-F55D667815E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1408" y="5117507"/>
                        <a:ext cx="7493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53">
            <a:extLst>
              <a:ext uri="{FF2B5EF4-FFF2-40B4-BE49-F238E27FC236}">
                <a16:creationId xmlns:a16="http://schemas.microsoft.com/office/drawing/2014/main" id="{6638ABDD-9198-0793-69DD-A4A086DA63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717576"/>
              </p:ext>
            </p:extLst>
          </p:nvPr>
        </p:nvGraphicFramePr>
        <p:xfrm>
          <a:off x="4085338" y="5117507"/>
          <a:ext cx="7493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6" imgW="749160" imgH="317160" progId="Equation.3">
                  <p:embed/>
                </p:oleObj>
              </mc:Choice>
              <mc:Fallback>
                <p:oleObj name="公式" r:id="rId46" imgW="749160" imgH="317160" progId="Equation.3">
                  <p:embed/>
                  <p:pic>
                    <p:nvPicPr>
                      <p:cNvPr id="84" name="Object 53">
                        <a:extLst>
                          <a:ext uri="{FF2B5EF4-FFF2-40B4-BE49-F238E27FC236}">
                            <a16:creationId xmlns:a16="http://schemas.microsoft.com/office/drawing/2014/main" id="{6E72AF46-4FA2-0AA4-12F0-6DF7AB5B5C8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338" y="5117507"/>
                        <a:ext cx="7493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4">
            <a:extLst>
              <a:ext uri="{FF2B5EF4-FFF2-40B4-BE49-F238E27FC236}">
                <a16:creationId xmlns:a16="http://schemas.microsoft.com/office/drawing/2014/main" id="{366EB409-4696-744F-30A2-EB0C0FCF8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57811"/>
              </p:ext>
            </p:extLst>
          </p:nvPr>
        </p:nvGraphicFramePr>
        <p:xfrm>
          <a:off x="6322365" y="5117506"/>
          <a:ext cx="7493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8" imgW="749160" imgH="317160" progId="Equation.3">
                  <p:embed/>
                </p:oleObj>
              </mc:Choice>
              <mc:Fallback>
                <p:oleObj name="公式" r:id="rId48" imgW="749160" imgH="317160" progId="Equation.3">
                  <p:embed/>
                  <p:pic>
                    <p:nvPicPr>
                      <p:cNvPr id="85" name="Object 54">
                        <a:extLst>
                          <a:ext uri="{FF2B5EF4-FFF2-40B4-BE49-F238E27FC236}">
                            <a16:creationId xmlns:a16="http://schemas.microsoft.com/office/drawing/2014/main" id="{73E5F4D6-BA0E-618B-2BD4-AE385AAC0A8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2365" y="5117506"/>
                        <a:ext cx="7493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Freeform 56">
            <a:extLst>
              <a:ext uri="{FF2B5EF4-FFF2-40B4-BE49-F238E27FC236}">
                <a16:creationId xmlns:a16="http://schemas.microsoft.com/office/drawing/2014/main" id="{6A42A542-5294-E9AD-F49A-641E9A012DD1}"/>
              </a:ext>
            </a:extLst>
          </p:cNvPr>
          <p:cNvSpPr>
            <a:spLocks/>
          </p:cNvSpPr>
          <p:nvPr/>
        </p:nvSpPr>
        <p:spPr bwMode="auto">
          <a:xfrm>
            <a:off x="1854441" y="2999510"/>
            <a:ext cx="482600" cy="87312"/>
          </a:xfrm>
          <a:custGeom>
            <a:avLst/>
            <a:gdLst>
              <a:gd name="T0" fmla="*/ 304 w 304"/>
              <a:gd name="T1" fmla="*/ 55 h 55"/>
              <a:gd name="T2" fmla="*/ 184 w 304"/>
              <a:gd name="T3" fmla="*/ 44 h 55"/>
              <a:gd name="T4" fmla="*/ 0 w 304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" h="55">
                <a:moveTo>
                  <a:pt x="304" y="55"/>
                </a:moveTo>
                <a:cubicBezTo>
                  <a:pt x="284" y="55"/>
                  <a:pt x="235" y="53"/>
                  <a:pt x="184" y="44"/>
                </a:cubicBezTo>
                <a:cubicBezTo>
                  <a:pt x="133" y="35"/>
                  <a:pt x="38" y="9"/>
                  <a:pt x="0" y="0"/>
                </a:cubicBezTo>
              </a:path>
            </a:pathLst>
          </a:custGeom>
          <a:noFill/>
          <a:ln w="5715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53" name="Freeform 57">
            <a:extLst>
              <a:ext uri="{FF2B5EF4-FFF2-40B4-BE49-F238E27FC236}">
                <a16:creationId xmlns:a16="http://schemas.microsoft.com/office/drawing/2014/main" id="{6AE45AD0-DFD5-E0F4-B0BC-67A6EE60F27C}"/>
              </a:ext>
            </a:extLst>
          </p:cNvPr>
          <p:cNvSpPr>
            <a:spLocks/>
          </p:cNvSpPr>
          <p:nvPr/>
        </p:nvSpPr>
        <p:spPr bwMode="auto">
          <a:xfrm rot="21205017" flipH="1">
            <a:off x="4831003" y="2945535"/>
            <a:ext cx="482600" cy="87312"/>
          </a:xfrm>
          <a:custGeom>
            <a:avLst/>
            <a:gdLst>
              <a:gd name="T0" fmla="*/ 304 w 304"/>
              <a:gd name="T1" fmla="*/ 55 h 55"/>
              <a:gd name="T2" fmla="*/ 184 w 304"/>
              <a:gd name="T3" fmla="*/ 44 h 55"/>
              <a:gd name="T4" fmla="*/ 0 w 304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" h="55">
                <a:moveTo>
                  <a:pt x="304" y="55"/>
                </a:moveTo>
                <a:cubicBezTo>
                  <a:pt x="284" y="55"/>
                  <a:pt x="235" y="53"/>
                  <a:pt x="184" y="44"/>
                </a:cubicBezTo>
                <a:cubicBezTo>
                  <a:pt x="133" y="35"/>
                  <a:pt x="38" y="9"/>
                  <a:pt x="0" y="0"/>
                </a:cubicBezTo>
              </a:path>
            </a:pathLst>
          </a:custGeom>
          <a:noFill/>
          <a:ln w="5715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54" name="Freeform 58">
            <a:extLst>
              <a:ext uri="{FF2B5EF4-FFF2-40B4-BE49-F238E27FC236}">
                <a16:creationId xmlns:a16="http://schemas.microsoft.com/office/drawing/2014/main" id="{B0C867B2-2DE1-A6B1-6564-0889599F0396}"/>
              </a:ext>
            </a:extLst>
          </p:cNvPr>
          <p:cNvSpPr>
            <a:spLocks/>
          </p:cNvSpPr>
          <p:nvPr/>
        </p:nvSpPr>
        <p:spPr bwMode="auto">
          <a:xfrm>
            <a:off x="8091728" y="3007447"/>
            <a:ext cx="482600" cy="87313"/>
          </a:xfrm>
          <a:custGeom>
            <a:avLst/>
            <a:gdLst>
              <a:gd name="T0" fmla="*/ 304 w 304"/>
              <a:gd name="T1" fmla="*/ 55 h 55"/>
              <a:gd name="T2" fmla="*/ 184 w 304"/>
              <a:gd name="T3" fmla="*/ 44 h 55"/>
              <a:gd name="T4" fmla="*/ 0 w 304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" h="55">
                <a:moveTo>
                  <a:pt x="304" y="55"/>
                </a:moveTo>
                <a:cubicBezTo>
                  <a:pt x="284" y="55"/>
                  <a:pt x="235" y="53"/>
                  <a:pt x="184" y="44"/>
                </a:cubicBezTo>
                <a:cubicBezTo>
                  <a:pt x="133" y="35"/>
                  <a:pt x="38" y="9"/>
                  <a:pt x="0" y="0"/>
                </a:cubicBezTo>
              </a:path>
            </a:pathLst>
          </a:custGeom>
          <a:noFill/>
          <a:ln w="5715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55" name="Freeform 59">
            <a:extLst>
              <a:ext uri="{FF2B5EF4-FFF2-40B4-BE49-F238E27FC236}">
                <a16:creationId xmlns:a16="http://schemas.microsoft.com/office/drawing/2014/main" id="{04D4432D-23A7-4418-5569-C9C13E390A38}"/>
              </a:ext>
            </a:extLst>
          </p:cNvPr>
          <p:cNvSpPr>
            <a:spLocks/>
          </p:cNvSpPr>
          <p:nvPr/>
        </p:nvSpPr>
        <p:spPr bwMode="auto">
          <a:xfrm rot="21205017" flipH="1">
            <a:off x="6901103" y="2959822"/>
            <a:ext cx="482600" cy="87313"/>
          </a:xfrm>
          <a:custGeom>
            <a:avLst/>
            <a:gdLst>
              <a:gd name="T0" fmla="*/ 304 w 304"/>
              <a:gd name="T1" fmla="*/ 55 h 55"/>
              <a:gd name="T2" fmla="*/ 184 w 304"/>
              <a:gd name="T3" fmla="*/ 44 h 55"/>
              <a:gd name="T4" fmla="*/ 0 w 304"/>
              <a:gd name="T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" h="55">
                <a:moveTo>
                  <a:pt x="304" y="55"/>
                </a:moveTo>
                <a:cubicBezTo>
                  <a:pt x="284" y="55"/>
                  <a:pt x="235" y="53"/>
                  <a:pt x="184" y="44"/>
                </a:cubicBezTo>
                <a:cubicBezTo>
                  <a:pt x="133" y="35"/>
                  <a:pt x="38" y="9"/>
                  <a:pt x="0" y="0"/>
                </a:cubicBezTo>
              </a:path>
            </a:pathLst>
          </a:custGeom>
          <a:noFill/>
          <a:ln w="5715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CA4B729-E657-B8B1-181A-7B3676F1F91A}"/>
              </a:ext>
            </a:extLst>
          </p:cNvPr>
          <p:cNvGrpSpPr/>
          <p:nvPr/>
        </p:nvGrpSpPr>
        <p:grpSpPr>
          <a:xfrm>
            <a:off x="1054187" y="1238161"/>
            <a:ext cx="461665" cy="3955570"/>
            <a:chOff x="77887" y="2474102"/>
            <a:chExt cx="461665" cy="3955570"/>
          </a:xfrm>
        </p:grpSpPr>
        <p:sp>
          <p:nvSpPr>
            <p:cNvPr id="57" name="TextBox 1">
              <a:extLst>
                <a:ext uri="{FF2B5EF4-FFF2-40B4-BE49-F238E27FC236}">
                  <a16:creationId xmlns:a16="http://schemas.microsoft.com/office/drawing/2014/main" id="{EC1E4B09-88A8-262C-9038-7AABFE969379}"/>
                </a:ext>
              </a:extLst>
            </p:cNvPr>
            <p:cNvSpPr txBox="1"/>
            <p:nvPr/>
          </p:nvSpPr>
          <p:spPr>
            <a:xfrm>
              <a:off x="77887" y="2474102"/>
              <a:ext cx="461665" cy="395557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设回路参考正向与       成右手螺旋关系</a:t>
              </a:r>
            </a:p>
          </p:txBody>
        </p:sp>
        <p:graphicFrame>
          <p:nvGraphicFramePr>
            <p:cNvPr id="58" name="对象 57">
              <a:extLst>
                <a:ext uri="{FF2B5EF4-FFF2-40B4-BE49-F238E27FC236}">
                  <a16:creationId xmlns:a16="http://schemas.microsoft.com/office/drawing/2014/main" id="{EC37D5B3-83D8-0210-AED5-C1F1469F747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90170238"/>
                </p:ext>
              </p:extLst>
            </p:nvPr>
          </p:nvGraphicFramePr>
          <p:xfrm>
            <a:off x="179512" y="4418756"/>
            <a:ext cx="230188" cy="30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0" imgW="222276" imgH="298427" progId="Equation.3">
                    <p:embed/>
                  </p:oleObj>
                </mc:Choice>
                <mc:Fallback>
                  <p:oleObj name="公式" r:id="rId50" imgW="222276" imgH="298427" progId="Equation.3">
                    <p:embed/>
                    <p:pic>
                      <p:nvPicPr>
                        <p:cNvPr id="92" name="对象 91">
                          <a:extLst>
                            <a:ext uri="{FF2B5EF4-FFF2-40B4-BE49-F238E27FC236}">
                              <a16:creationId xmlns:a16="http://schemas.microsoft.com/office/drawing/2014/main" id="{2CFF74E1-B63A-48BD-0DFF-C69D08E59FC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12" y="4418756"/>
                          <a:ext cx="230188" cy="306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571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5" grpId="0" animBg="1"/>
      <p:bldP spid="26" grpId="0" animBg="1"/>
      <p:bldP spid="27" grpId="0" animBg="1"/>
      <p:bldP spid="28" grpId="0" animBg="1"/>
      <p:bldP spid="44" grpId="0" animBg="1"/>
      <p:bldP spid="45" grpId="0" animBg="1"/>
      <p:bldP spid="46" grpId="0" animBg="1"/>
      <p:bldP spid="47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A6DF94E-9A2D-950E-84E3-7D33C98F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189" y="1158875"/>
            <a:ext cx="431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(1)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若回路是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N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  <a:cs typeface="Times New Roman" pitchFamily="18" charset="0"/>
              </a:rPr>
              <a:t>匝密绕线圈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4E319D5-2A70-1599-414F-A06DACC1E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8115917"/>
              </p:ext>
            </p:extLst>
          </p:nvPr>
        </p:nvGraphicFramePr>
        <p:xfrm>
          <a:off x="4740564" y="989012"/>
          <a:ext cx="1560513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562040" imgH="825480" progId="Equation.3">
                  <p:embed/>
                </p:oleObj>
              </mc:Choice>
              <mc:Fallback>
                <p:oleObj name="公式" r:id="rId2" imgW="1562040" imgH="825480" progId="Equation.3">
                  <p:embed/>
                  <p:pic>
                    <p:nvPicPr>
                      <p:cNvPr id="7171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564" y="989012"/>
                        <a:ext cx="1560513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3F4C3B9A-5DE9-138D-8215-E04928E415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5488268"/>
              </p:ext>
            </p:extLst>
          </p:nvPr>
        </p:nvGraphicFramePr>
        <p:xfrm>
          <a:off x="6299489" y="1017587"/>
          <a:ext cx="149701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498320" imgH="825480" progId="Equation.3">
                  <p:embed/>
                </p:oleObj>
              </mc:Choice>
              <mc:Fallback>
                <p:oleObj name="公式" r:id="rId4" imgW="1498320" imgH="825480" progId="Equation.3">
                  <p:embed/>
                  <p:pic>
                    <p:nvPicPr>
                      <p:cNvPr id="7172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9489" y="1017587"/>
                        <a:ext cx="1497013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14D09CEA-4C0F-9A89-AE27-0CDE257D2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777" y="2027237"/>
            <a:ext cx="5697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(2) 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若闭合回路中电阻为</a:t>
            </a:r>
            <a:r>
              <a:rPr kumimoji="1" lang="en-US" altLang="zh-CN" sz="2400" b="1" i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R</a:t>
            </a:r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BDD64EFF-8E34-CF1E-9189-B76B12A5F0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647432"/>
              </p:ext>
            </p:extLst>
          </p:nvPr>
        </p:nvGraphicFramePr>
        <p:xfrm>
          <a:off x="5189827" y="1876425"/>
          <a:ext cx="2055812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057400" imgH="825480" progId="Equation.3">
                  <p:embed/>
                </p:oleObj>
              </mc:Choice>
              <mc:Fallback>
                <p:oleObj name="公式" r:id="rId6" imgW="2057400" imgH="825480" progId="Equation.3">
                  <p:embed/>
                  <p:pic>
                    <p:nvPicPr>
                      <p:cNvPr id="7175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9827" y="1876425"/>
                        <a:ext cx="2055812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6495E737-252C-AEE2-DC7D-7BF2024F09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0827006"/>
              </p:ext>
            </p:extLst>
          </p:nvPr>
        </p:nvGraphicFramePr>
        <p:xfrm>
          <a:off x="7345652" y="1887537"/>
          <a:ext cx="7874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787320" imgH="825480" progId="Equation.3">
                  <p:embed/>
                </p:oleObj>
              </mc:Choice>
              <mc:Fallback>
                <p:oleObj name="公式" r:id="rId8" imgW="787320" imgH="825480" progId="Equation.3">
                  <p:embed/>
                  <p:pic>
                    <p:nvPicPr>
                      <p:cNvPr id="7176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5652" y="1887537"/>
                        <a:ext cx="78740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9">
            <a:extLst>
              <a:ext uri="{FF2B5EF4-FFF2-40B4-BE49-F238E27FC236}">
                <a16:creationId xmlns:a16="http://schemas.microsoft.com/office/drawing/2014/main" id="{C512F295-8FC3-82FF-30E9-5C1C0EB99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427" y="28829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感应电荷</a:t>
            </a:r>
          </a:p>
        </p:txBody>
      </p:sp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3393761D-91C6-EA4E-6103-702C517C63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426429"/>
              </p:ext>
            </p:extLst>
          </p:nvPr>
        </p:nvGraphicFramePr>
        <p:xfrm>
          <a:off x="2533939" y="2757487"/>
          <a:ext cx="16510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650960" imgH="736560" progId="Equation.3">
                  <p:embed/>
                </p:oleObj>
              </mc:Choice>
              <mc:Fallback>
                <p:oleObj name="公式" r:id="rId10" imgW="1650960" imgH="736560" progId="Equation.3">
                  <p:embed/>
                  <p:pic>
                    <p:nvPicPr>
                      <p:cNvPr id="7178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3939" y="2757487"/>
                        <a:ext cx="16510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C49ED62C-24FB-379E-EE89-32A9740A07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464077"/>
              </p:ext>
            </p:extLst>
          </p:nvPr>
        </p:nvGraphicFramePr>
        <p:xfrm>
          <a:off x="4246852" y="2711450"/>
          <a:ext cx="181768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815840" imgH="825480" progId="Equation.3">
                  <p:embed/>
                </p:oleObj>
              </mc:Choice>
              <mc:Fallback>
                <p:oleObj name="公式" r:id="rId12" imgW="1815840" imgH="825480" progId="Equation.3">
                  <p:embed/>
                  <p:pic>
                    <p:nvPicPr>
                      <p:cNvPr id="7179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852" y="2711450"/>
                        <a:ext cx="1817687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>
            <a:extLst>
              <a:ext uri="{FF2B5EF4-FFF2-40B4-BE49-F238E27FC236}">
                <a16:creationId xmlns:a16="http://schemas.microsoft.com/office/drawing/2014/main" id="{6C0C8447-5E39-74B8-2AF6-A0D206D2E6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655235"/>
              </p:ext>
            </p:extLst>
          </p:nvPr>
        </p:nvGraphicFramePr>
        <p:xfrm>
          <a:off x="6148677" y="2922587"/>
          <a:ext cx="1955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955520" imgH="419040" progId="Equation.3">
                  <p:embed/>
                </p:oleObj>
              </mc:Choice>
              <mc:Fallback>
                <p:oleObj name="公式" r:id="rId14" imgW="1955520" imgH="419040" progId="Equation.3">
                  <p:embed/>
                  <p:pic>
                    <p:nvPicPr>
                      <p:cNvPr id="718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677" y="2922587"/>
                        <a:ext cx="1955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3">
            <a:extLst>
              <a:ext uri="{FF2B5EF4-FFF2-40B4-BE49-F238E27FC236}">
                <a16:creationId xmlns:a16="http://schemas.microsoft.com/office/drawing/2014/main" id="{8F3671AE-321C-FF7D-5C3F-FEAF45A51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4" y="642937"/>
            <a:ext cx="1366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zh-CN" altLang="en-US" sz="2400" b="1">
                <a:latin typeface="宋体" charset="-122"/>
              </a:rPr>
              <a:t>讨论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CD75B1EE-1DBC-DD4B-0530-F375A87E1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964" y="3648075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例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382FE351-6043-6F54-7E24-B30AC94C3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064" y="3648075"/>
            <a:ext cx="807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匀强磁场中，导线可在导轨上滑动，</a:t>
            </a:r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3042DD09-ACB1-3057-CFA2-E06ED86EF838}"/>
              </a:ext>
            </a:extLst>
          </p:cNvPr>
          <p:cNvGrpSpPr>
            <a:grpSpLocks/>
          </p:cNvGrpSpPr>
          <p:nvPr/>
        </p:nvGrpSpPr>
        <p:grpSpPr bwMode="auto">
          <a:xfrm>
            <a:off x="6137564" y="3975100"/>
            <a:ext cx="2667000" cy="1516062"/>
            <a:chOff x="1392" y="3408"/>
            <a:chExt cx="1680" cy="624"/>
          </a:xfrm>
        </p:grpSpPr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4C7ED4CA-7185-7FC3-0749-06326A03FD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408"/>
              <a:ext cx="168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530C0156-065A-BBA5-356A-19B8D4ABC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4032"/>
              <a:ext cx="168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131129EA-47D3-622B-D8F9-503DF351E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408"/>
              <a:ext cx="0" cy="62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Rectangle 20">
            <a:extLst>
              <a:ext uri="{FF2B5EF4-FFF2-40B4-BE49-F238E27FC236}">
                <a16:creationId xmlns:a16="http://schemas.microsoft.com/office/drawing/2014/main" id="{C9BDA335-450C-6176-3705-39BAA601F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764" y="3898900"/>
            <a:ext cx="152400" cy="1630362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CAE6661A-1790-B370-DCBB-53C57194C9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4964" y="4824412"/>
            <a:ext cx="685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" name="Object 22">
            <a:extLst>
              <a:ext uri="{FF2B5EF4-FFF2-40B4-BE49-F238E27FC236}">
                <a16:creationId xmlns:a16="http://schemas.microsoft.com/office/drawing/2014/main" id="{34B2EFC9-5A2C-98CA-669B-FF070F9863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606998"/>
              </p:ext>
            </p:extLst>
          </p:nvPr>
        </p:nvGraphicFramePr>
        <p:xfrm>
          <a:off x="7539327" y="4445000"/>
          <a:ext cx="139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39680" imgH="317160" progId="Equation.3">
                  <p:embed/>
                </p:oleObj>
              </mc:Choice>
              <mc:Fallback>
                <p:oleObj name="公式" r:id="rId16" imgW="139680" imgH="317160" progId="Equation.3">
                  <p:embed/>
                  <p:pic>
                    <p:nvPicPr>
                      <p:cNvPr id="719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9327" y="4445000"/>
                        <a:ext cx="1397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3">
            <a:extLst>
              <a:ext uri="{FF2B5EF4-FFF2-40B4-BE49-F238E27FC236}">
                <a16:creationId xmlns:a16="http://schemas.microsoft.com/office/drawing/2014/main" id="{590A119B-2197-634D-19C4-6D1E4AC847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750228"/>
              </p:ext>
            </p:extLst>
          </p:nvPr>
        </p:nvGraphicFramePr>
        <p:xfrm>
          <a:off x="8369589" y="4425950"/>
          <a:ext cx="2301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228600" imgH="304560" progId="Equation.3">
                  <p:embed/>
                </p:oleObj>
              </mc:Choice>
              <mc:Fallback>
                <p:oleObj name="公式" r:id="rId18" imgW="228600" imgH="304560" progId="Equation.3">
                  <p:embed/>
                  <p:pic>
                    <p:nvPicPr>
                      <p:cNvPr id="7191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589" y="4425950"/>
                        <a:ext cx="2301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4">
            <a:extLst>
              <a:ext uri="{FF2B5EF4-FFF2-40B4-BE49-F238E27FC236}">
                <a16:creationId xmlns:a16="http://schemas.microsoft.com/office/drawing/2014/main" id="{0FA2357A-C7BA-E064-0FF6-0F99B80E3872}"/>
              </a:ext>
            </a:extLst>
          </p:cNvPr>
          <p:cNvGrpSpPr>
            <a:grpSpLocks/>
          </p:cNvGrpSpPr>
          <p:nvPr/>
        </p:nvGrpSpPr>
        <p:grpSpPr bwMode="auto">
          <a:xfrm>
            <a:off x="6366164" y="4576762"/>
            <a:ext cx="381000" cy="381000"/>
            <a:chOff x="1296" y="2016"/>
            <a:chExt cx="240" cy="240"/>
          </a:xfrm>
        </p:grpSpPr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D07BF567-3697-766A-DDB0-23CC12D7B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064"/>
              <a:ext cx="144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7DEF5C2A-736B-6A0C-2F6A-97742F0CE4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064"/>
              <a:ext cx="144" cy="14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Oval 27">
              <a:extLst>
                <a:ext uri="{FF2B5EF4-FFF2-40B4-BE49-F238E27FC236}">
                  <a16:creationId xmlns:a16="http://schemas.microsoft.com/office/drawing/2014/main" id="{E35746C7-2D0E-6B17-602E-6EED21CF4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016"/>
              <a:ext cx="240" cy="24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0" name="Object 28">
            <a:extLst>
              <a:ext uri="{FF2B5EF4-FFF2-40B4-BE49-F238E27FC236}">
                <a16:creationId xmlns:a16="http://schemas.microsoft.com/office/drawing/2014/main" id="{D10EA140-46A3-237A-C8ED-672071BB4D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793029"/>
              </p:ext>
            </p:extLst>
          </p:nvPr>
        </p:nvGraphicFramePr>
        <p:xfrm>
          <a:off x="6423314" y="4130675"/>
          <a:ext cx="280988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279360" imgH="368280" progId="Equation.3">
                  <p:embed/>
                </p:oleObj>
              </mc:Choice>
              <mc:Fallback>
                <p:oleObj name="公式" r:id="rId20" imgW="279360" imgH="368280" progId="Equation.3">
                  <p:embed/>
                  <p:pic>
                    <p:nvPicPr>
                      <p:cNvPr id="7196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3314" y="4130675"/>
                        <a:ext cx="280988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29">
            <a:extLst>
              <a:ext uri="{FF2B5EF4-FFF2-40B4-BE49-F238E27FC236}">
                <a16:creationId xmlns:a16="http://schemas.microsoft.com/office/drawing/2014/main" id="{69FDB2BE-2655-DEF3-82CE-C37AE6B2A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964" y="46863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解</a:t>
            </a:r>
          </a:p>
        </p:txBody>
      </p:sp>
      <p:graphicFrame>
        <p:nvGraphicFramePr>
          <p:cNvPr id="32" name="Object 30">
            <a:extLst>
              <a:ext uri="{FF2B5EF4-FFF2-40B4-BE49-F238E27FC236}">
                <a16:creationId xmlns:a16="http://schemas.microsoft.com/office/drawing/2014/main" id="{E76B3F50-D72D-5B94-AB7C-6727F9740C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3664434"/>
              </p:ext>
            </p:extLst>
          </p:nvPr>
        </p:nvGraphicFramePr>
        <p:xfrm>
          <a:off x="6791614" y="5078412"/>
          <a:ext cx="5572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558720" imgH="393480" progId="Equation.3">
                  <p:embed/>
                </p:oleObj>
              </mc:Choice>
              <mc:Fallback>
                <p:oleObj name="公式" r:id="rId22" imgW="558720" imgH="393480" progId="Equation.3">
                  <p:embed/>
                  <p:pic>
                    <p:nvPicPr>
                      <p:cNvPr id="7198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1614" y="5078412"/>
                        <a:ext cx="5572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1">
            <a:extLst>
              <a:ext uri="{FF2B5EF4-FFF2-40B4-BE49-F238E27FC236}">
                <a16:creationId xmlns:a16="http://schemas.microsoft.com/office/drawing/2014/main" id="{A30B1085-3C93-18CD-68A6-257F4E4C9D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48395"/>
              </p:ext>
            </p:extLst>
          </p:nvPr>
        </p:nvGraphicFramePr>
        <p:xfrm>
          <a:off x="2465677" y="4775200"/>
          <a:ext cx="1803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1803240" imgH="393480" progId="Equation.3">
                  <p:embed/>
                </p:oleObj>
              </mc:Choice>
              <mc:Fallback>
                <p:oleObj name="公式" r:id="rId24" imgW="1803240" imgH="393480" progId="Equation.3">
                  <p:embed/>
                  <p:pic>
                    <p:nvPicPr>
                      <p:cNvPr id="7199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677" y="4775200"/>
                        <a:ext cx="1803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2">
            <a:extLst>
              <a:ext uri="{FF2B5EF4-FFF2-40B4-BE49-F238E27FC236}">
                <a16:creationId xmlns:a16="http://schemas.microsoft.com/office/drawing/2014/main" id="{A889955C-D6D9-7048-3749-78A04C6B49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999752"/>
              </p:ext>
            </p:extLst>
          </p:nvPr>
        </p:nvGraphicFramePr>
        <p:xfrm>
          <a:off x="1746539" y="5329237"/>
          <a:ext cx="12588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6" imgW="1257120" imgH="825480" progId="Equation.3">
                  <p:embed/>
                </p:oleObj>
              </mc:Choice>
              <mc:Fallback>
                <p:oleObj name="公式" r:id="rId26" imgW="1257120" imgH="825480" progId="Equation.3">
                  <p:embed/>
                  <p:pic>
                    <p:nvPicPr>
                      <p:cNvPr id="720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539" y="5329237"/>
                        <a:ext cx="1258888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3">
            <a:extLst>
              <a:ext uri="{FF2B5EF4-FFF2-40B4-BE49-F238E27FC236}">
                <a16:creationId xmlns:a16="http://schemas.microsoft.com/office/drawing/2014/main" id="{99B9698D-A8BF-D493-A95B-54B67145A7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05401"/>
              </p:ext>
            </p:extLst>
          </p:nvPr>
        </p:nvGraphicFramePr>
        <p:xfrm>
          <a:off x="3105439" y="5353050"/>
          <a:ext cx="23637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2361960" imgH="825480" progId="Equation.3">
                  <p:embed/>
                </p:oleObj>
              </mc:Choice>
              <mc:Fallback>
                <p:oleObj name="公式" r:id="rId28" imgW="2361960" imgH="825480" progId="Equation.3">
                  <p:embed/>
                  <p:pic>
                    <p:nvPicPr>
                      <p:cNvPr id="7201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439" y="5353050"/>
                        <a:ext cx="2363788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34">
            <a:extLst>
              <a:ext uri="{FF2B5EF4-FFF2-40B4-BE49-F238E27FC236}">
                <a16:creationId xmlns:a16="http://schemas.microsoft.com/office/drawing/2014/main" id="{A303D488-1EE5-0CF1-9437-FD71D7A4F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014" y="46990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在 </a:t>
            </a:r>
            <a:r>
              <a:rPr kumimoji="1" lang="en-US" altLang="zh-CN" sz="2400" i="1">
                <a:latin typeface="Times New Roman" pitchFamily="18" charset="0"/>
              </a:rPr>
              <a:t>t </a:t>
            </a:r>
            <a:r>
              <a:rPr kumimoji="1" lang="zh-CN" altLang="en-US" sz="2400" b="1">
                <a:latin typeface="Times New Roman" pitchFamily="18" charset="0"/>
              </a:rPr>
              <a:t>时刻</a:t>
            </a:r>
          </a:p>
        </p:txBody>
      </p:sp>
      <p:graphicFrame>
        <p:nvGraphicFramePr>
          <p:cNvPr id="37" name="Object 35">
            <a:extLst>
              <a:ext uri="{FF2B5EF4-FFF2-40B4-BE49-F238E27FC236}">
                <a16:creationId xmlns:a16="http://schemas.microsoft.com/office/drawing/2014/main" id="{00F0705A-B8E7-3F3C-90B5-1880E61FC0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96713"/>
              </p:ext>
            </p:extLst>
          </p:nvPr>
        </p:nvGraphicFramePr>
        <p:xfrm>
          <a:off x="8007639" y="4041775"/>
          <a:ext cx="230188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0" imgW="228600" imgH="228600" progId="Equation.3">
                  <p:embed/>
                </p:oleObj>
              </mc:Choice>
              <mc:Fallback>
                <p:oleObj name="公式" r:id="rId30" imgW="228600" imgH="228600" progId="Equation.3">
                  <p:embed/>
                  <p:pic>
                    <p:nvPicPr>
                      <p:cNvPr id="7203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7639" y="4041775"/>
                        <a:ext cx="230188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6">
            <a:extLst>
              <a:ext uri="{FF2B5EF4-FFF2-40B4-BE49-F238E27FC236}">
                <a16:creationId xmlns:a16="http://schemas.microsoft.com/office/drawing/2014/main" id="{7DCA06B1-23C0-D315-858F-E417C210D3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489887"/>
              </p:ext>
            </p:extLst>
          </p:nvPr>
        </p:nvGraphicFramePr>
        <p:xfrm>
          <a:off x="8031452" y="5092700"/>
          <a:ext cx="20478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2" imgW="203040" imgH="317160" progId="Equation.3">
                  <p:embed/>
                </p:oleObj>
              </mc:Choice>
              <mc:Fallback>
                <p:oleObj name="公式" r:id="rId32" imgW="203040" imgH="317160" progId="Equation.3">
                  <p:embed/>
                  <p:pic>
                    <p:nvPicPr>
                      <p:cNvPr id="7204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452" y="5092700"/>
                        <a:ext cx="204787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Line 37">
            <a:extLst>
              <a:ext uri="{FF2B5EF4-FFF2-40B4-BE49-F238E27FC236}">
                <a16:creationId xmlns:a16="http://schemas.microsoft.com/office/drawing/2014/main" id="{E03B3A2F-F3E2-03D6-3CBE-8DCEDD2BB4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6364" y="4291012"/>
            <a:ext cx="0" cy="99060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7BDD0E28-B169-C70B-FCED-5B1A44618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64" y="4149725"/>
            <a:ext cx="419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回路中感应电动势。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A0BC71B6-99B3-7652-01B3-BB6C8EB1F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52" y="4135437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求</a:t>
            </a:r>
          </a:p>
        </p:txBody>
      </p:sp>
      <p:sp>
        <p:nvSpPr>
          <p:cNvPr id="46" name="AutoShape 44">
            <a:extLst>
              <a:ext uri="{FF2B5EF4-FFF2-40B4-BE49-F238E27FC236}">
                <a16:creationId xmlns:a16="http://schemas.microsoft.com/office/drawing/2014/main" id="{4F4BCE6B-D852-7E8E-9F8E-D9C921419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202" y="2165350"/>
            <a:ext cx="519112" cy="206375"/>
          </a:xfrm>
          <a:prstGeom prst="rightArrow">
            <a:avLst>
              <a:gd name="adj1" fmla="val 50000"/>
              <a:gd name="adj2" fmla="val 62885"/>
            </a:avLst>
          </a:prstGeom>
          <a:solidFill>
            <a:schemeClr val="accent2"/>
          </a:solidFill>
          <a:ln w="9525" algn="ctr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7" name="Object 45">
            <a:extLst>
              <a:ext uri="{FF2B5EF4-FFF2-40B4-BE49-F238E27FC236}">
                <a16:creationId xmlns:a16="http://schemas.microsoft.com/office/drawing/2014/main" id="{0429F419-BDE4-DDD5-9299-21A3C883D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194641"/>
              </p:ext>
            </p:extLst>
          </p:nvPr>
        </p:nvGraphicFramePr>
        <p:xfrm>
          <a:off x="8021927" y="4518025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4" imgW="215640" imgH="241200" progId="Equation.3">
                  <p:embed/>
                </p:oleObj>
              </mc:Choice>
              <mc:Fallback>
                <p:oleObj name="公式" r:id="rId34" imgW="215640" imgH="241200" progId="Equation.3">
                  <p:embed/>
                  <p:pic>
                    <p:nvPicPr>
                      <p:cNvPr id="7213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1927" y="4518025"/>
                        <a:ext cx="2159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AutoShape 46">
            <a:extLst>
              <a:ext uri="{FF2B5EF4-FFF2-40B4-BE49-F238E27FC236}">
                <a16:creationId xmlns:a16="http://schemas.microsoft.com/office/drawing/2014/main" id="{C8C051E7-EA57-4783-6ABE-12141BEB0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02" y="595312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1D4CC71-C9E9-3856-B6C0-171F0712937E}"/>
              </a:ext>
            </a:extLst>
          </p:cNvPr>
          <p:cNvSpPr/>
          <p:nvPr/>
        </p:nvSpPr>
        <p:spPr>
          <a:xfrm>
            <a:off x="2473614" y="2720925"/>
            <a:ext cx="5721350" cy="7920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04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8" grpId="0" autoUpdateAnimBg="0"/>
      <p:bldP spid="11" grpId="0" autoUpdateAnimBg="0"/>
      <p:bldP spid="15" grpId="0"/>
      <p:bldP spid="16" grpId="0" autoUpdateAnimBg="0"/>
      <p:bldP spid="17" grpId="0" autoUpdateAnimBg="0"/>
      <p:bldP spid="22" grpId="0" animBg="1"/>
      <p:bldP spid="23" grpId="0" animBg="1"/>
      <p:bldP spid="31" grpId="0" autoUpdateAnimBg="0"/>
      <p:bldP spid="36" grpId="0" autoUpdateAnimBg="0"/>
      <p:bldP spid="39" grpId="0" animBg="1"/>
      <p:bldP spid="40" grpId="0" autoUpdateAnimBg="0"/>
      <p:bldP spid="41" grpId="0" autoUpdateAnimBg="0"/>
      <p:bldP spid="46" grpId="0" animBg="1"/>
      <p:bldP spid="48" grpId="0" animBg="1"/>
      <p:bldP spid="4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">
            <a:extLst>
              <a:ext uri="{FF2B5EF4-FFF2-40B4-BE49-F238E27FC236}">
                <a16:creationId xmlns:a16="http://schemas.microsoft.com/office/drawing/2014/main" id="{8B5FEFA5-7FDA-2755-6797-6F767DEA5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538163"/>
            <a:ext cx="5461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Times New Roman" pitchFamily="18" charset="0"/>
              </a:rPr>
              <a:t>两个同心圆环，已知 </a:t>
            </a:r>
            <a:r>
              <a:rPr kumimoji="1" lang="en-US" altLang="zh-CN" sz="2400" b="1" i="1">
                <a:latin typeface="Times New Roman" pitchFamily="18" charset="0"/>
              </a:rPr>
              <a:t>r</a:t>
            </a:r>
            <a:r>
              <a:rPr kumimoji="1" lang="en-US" altLang="zh-CN" sz="2400" b="1" baseline="-25000">
                <a:latin typeface="Times New Roman" pitchFamily="18" charset="0"/>
              </a:rPr>
              <a:t>1</a:t>
            </a:r>
            <a:r>
              <a:rPr kumimoji="1" lang="en-US" altLang="zh-CN" sz="2400" b="1">
                <a:latin typeface="Times New Roman" pitchFamily="18" charset="0"/>
              </a:rPr>
              <a:t>&lt;&lt;</a:t>
            </a:r>
            <a:r>
              <a:rPr kumimoji="1" lang="en-US" altLang="zh-CN" sz="2400" b="1" i="1">
                <a:latin typeface="Times New Roman" pitchFamily="18" charset="0"/>
              </a:rPr>
              <a:t>r</a:t>
            </a:r>
            <a:r>
              <a:rPr kumimoji="1" lang="en-US" altLang="zh-CN" sz="2400" b="1" baseline="-25000">
                <a:latin typeface="Times New Roman" pitchFamily="18" charset="0"/>
              </a:rPr>
              <a:t>2</a:t>
            </a:r>
            <a:r>
              <a:rPr kumimoji="1" lang="en-US" altLang="zh-CN" sz="2400" b="1">
                <a:latin typeface="Times New Roman" pitchFamily="18" charset="0"/>
              </a:rPr>
              <a:t>,</a:t>
            </a:r>
            <a:r>
              <a:rPr kumimoji="1" lang="zh-CN" altLang="en-US" sz="2400" b="1">
                <a:latin typeface="Times New Roman" pitchFamily="18" charset="0"/>
              </a:rPr>
              <a:t>大线圈中通有电流 </a:t>
            </a:r>
            <a:r>
              <a:rPr kumimoji="1" lang="en-US" altLang="zh-CN" sz="2400" b="1" i="1">
                <a:latin typeface="Times New Roman" pitchFamily="18" charset="0"/>
              </a:rPr>
              <a:t>I</a:t>
            </a:r>
            <a:r>
              <a:rPr kumimoji="1" lang="en-US" altLang="zh-CN" sz="2400" b="1">
                <a:latin typeface="Times New Roman" pitchFamily="18" charset="0"/>
              </a:rPr>
              <a:t> ,</a:t>
            </a:r>
            <a:r>
              <a:rPr kumimoji="1" lang="zh-CN" altLang="en-US" sz="2400" b="1">
                <a:latin typeface="Times New Roman" pitchFamily="18" charset="0"/>
              </a:rPr>
              <a:t>当小圆环绕直径以 </a:t>
            </a:r>
            <a:r>
              <a:rPr kumimoji="1" lang="el-GR" altLang="zh-CN" sz="2400" b="1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</a:t>
            </a:r>
            <a:r>
              <a:rPr kumimoji="1" lang="zh-CN" altLang="en-US" sz="2400" b="1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转动时</a:t>
            </a:r>
          </a:p>
        </p:txBody>
      </p:sp>
      <p:sp>
        <p:nvSpPr>
          <p:cNvPr id="29" name="Oval 3">
            <a:extLst>
              <a:ext uri="{FF2B5EF4-FFF2-40B4-BE49-F238E27FC236}">
                <a16:creationId xmlns:a16="http://schemas.microsoft.com/office/drawing/2014/main" id="{DC4EDCFC-CEDE-6DC4-40BA-411117D41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688" y="1543050"/>
            <a:ext cx="2667000" cy="26670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87418501-D062-E8A6-DABF-C18A5F171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88" y="2533650"/>
            <a:ext cx="762000" cy="7620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C6C10F2F-D188-EDF1-0BCE-F5787EE11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9288" y="1357313"/>
            <a:ext cx="19050" cy="308451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6">
            <a:extLst>
              <a:ext uri="{FF2B5EF4-FFF2-40B4-BE49-F238E27FC236}">
                <a16:creationId xmlns:a16="http://schemas.microsoft.com/office/drawing/2014/main" id="{FBE4D6D8-AD0E-2191-D636-6EB865ABE37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5188" y="2041525"/>
            <a:ext cx="1058862" cy="8540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7">
            <a:extLst>
              <a:ext uri="{FF2B5EF4-FFF2-40B4-BE49-F238E27FC236}">
                <a16:creationId xmlns:a16="http://schemas.microsoft.com/office/drawing/2014/main" id="{F965CF4A-3E12-1FA8-F21C-000C75342D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4975" y="2895600"/>
            <a:ext cx="22860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" name="Object 8">
            <a:extLst>
              <a:ext uri="{FF2B5EF4-FFF2-40B4-BE49-F238E27FC236}">
                <a16:creationId xmlns:a16="http://schemas.microsoft.com/office/drawing/2014/main" id="{663F21EA-86EF-6B4D-F85A-665C8E31726C}"/>
              </a:ext>
            </a:extLst>
          </p:cNvPr>
          <p:cNvGraphicFramePr>
            <a:graphicFrameLocks/>
          </p:cNvGraphicFramePr>
          <p:nvPr/>
        </p:nvGraphicFramePr>
        <p:xfrm>
          <a:off x="6332538" y="1839913"/>
          <a:ext cx="25558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3800" imgH="419040" progId="Equation.3">
                  <p:embed/>
                </p:oleObj>
              </mc:Choice>
              <mc:Fallback>
                <p:oleObj name="公式" r:id="rId2" imgW="253800" imgH="419040" progId="Equation.3">
                  <p:embed/>
                  <p:pic>
                    <p:nvPicPr>
                      <p:cNvPr id="820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8" y="1839913"/>
                        <a:ext cx="25558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9">
            <a:extLst>
              <a:ext uri="{FF2B5EF4-FFF2-40B4-BE49-F238E27FC236}">
                <a16:creationId xmlns:a16="http://schemas.microsoft.com/office/drawing/2014/main" id="{ED857163-0CEF-42BD-274B-871E7CE2C652}"/>
              </a:ext>
            </a:extLst>
          </p:cNvPr>
          <p:cNvGraphicFramePr>
            <a:graphicFrameLocks/>
          </p:cNvGraphicFramePr>
          <p:nvPr/>
        </p:nvGraphicFramePr>
        <p:xfrm>
          <a:off x="6489700" y="3135313"/>
          <a:ext cx="2159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15640" imgH="419040" progId="Equation.3">
                  <p:embed/>
                </p:oleObj>
              </mc:Choice>
              <mc:Fallback>
                <p:oleObj name="公式" r:id="rId4" imgW="215640" imgH="419040" progId="Equation.3">
                  <p:embed/>
                  <p:pic>
                    <p:nvPicPr>
                      <p:cNvPr id="8201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9700" y="3135313"/>
                        <a:ext cx="2159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0">
            <a:extLst>
              <a:ext uri="{FF2B5EF4-FFF2-40B4-BE49-F238E27FC236}">
                <a16:creationId xmlns:a16="http://schemas.microsoft.com/office/drawing/2014/main" id="{13E6FF21-63B3-C3F8-8C0F-776029D289EA}"/>
              </a:ext>
            </a:extLst>
          </p:cNvPr>
          <p:cNvGraphicFramePr>
            <a:graphicFrameLocks/>
          </p:cNvGraphicFramePr>
          <p:nvPr/>
        </p:nvGraphicFramePr>
        <p:xfrm>
          <a:off x="6659563" y="1196975"/>
          <a:ext cx="2016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03040" imgH="291960" progId="Equation.3">
                  <p:embed/>
                </p:oleObj>
              </mc:Choice>
              <mc:Fallback>
                <p:oleObj name="公式" r:id="rId6" imgW="203040" imgH="291960" progId="Equation.3">
                  <p:embed/>
                  <p:pic>
                    <p:nvPicPr>
                      <p:cNvPr id="8202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1196975"/>
                        <a:ext cx="2016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1">
            <a:extLst>
              <a:ext uri="{FF2B5EF4-FFF2-40B4-BE49-F238E27FC236}">
                <a16:creationId xmlns:a16="http://schemas.microsoft.com/office/drawing/2014/main" id="{246B4EB6-11B1-D1BF-9409-2C47BE455CB3}"/>
              </a:ext>
            </a:extLst>
          </p:cNvPr>
          <p:cNvGraphicFramePr>
            <a:graphicFrameLocks/>
          </p:cNvGraphicFramePr>
          <p:nvPr/>
        </p:nvGraphicFramePr>
        <p:xfrm>
          <a:off x="7245350" y="1931988"/>
          <a:ext cx="280988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79360" imgH="228600" progId="Equation.3">
                  <p:embed/>
                </p:oleObj>
              </mc:Choice>
              <mc:Fallback>
                <p:oleObj name="公式" r:id="rId8" imgW="279360" imgH="228600" progId="Equation.3">
                  <p:embed/>
                  <p:pic>
                    <p:nvPicPr>
                      <p:cNvPr id="8203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5350" y="1931988"/>
                        <a:ext cx="280988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12">
            <a:extLst>
              <a:ext uri="{FF2B5EF4-FFF2-40B4-BE49-F238E27FC236}">
                <a16:creationId xmlns:a16="http://schemas.microsoft.com/office/drawing/2014/main" id="{C1072D7E-5D03-7754-D22B-4EB856884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2309813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解</a:t>
            </a:r>
          </a:p>
        </p:txBody>
      </p:sp>
      <p:graphicFrame>
        <p:nvGraphicFramePr>
          <p:cNvPr id="39" name="Object 13">
            <a:extLst>
              <a:ext uri="{FF2B5EF4-FFF2-40B4-BE49-F238E27FC236}">
                <a16:creationId xmlns:a16="http://schemas.microsoft.com/office/drawing/2014/main" id="{512E5D62-06CB-B4D0-CB3D-46C9A6E65F28}"/>
              </a:ext>
            </a:extLst>
          </p:cNvPr>
          <p:cNvGraphicFramePr>
            <a:graphicFrameLocks/>
          </p:cNvGraphicFramePr>
          <p:nvPr/>
        </p:nvGraphicFramePr>
        <p:xfrm>
          <a:off x="1595438" y="2846388"/>
          <a:ext cx="1181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180800" imgH="914400" progId="Equation.3">
                  <p:embed/>
                </p:oleObj>
              </mc:Choice>
              <mc:Fallback>
                <p:oleObj name="公式" r:id="rId10" imgW="1180800" imgH="914400" progId="Equation.3">
                  <p:embed/>
                  <p:pic>
                    <p:nvPicPr>
                      <p:cNvPr id="8205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438" y="2846388"/>
                        <a:ext cx="11811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14">
            <a:extLst>
              <a:ext uri="{FF2B5EF4-FFF2-40B4-BE49-F238E27FC236}">
                <a16:creationId xmlns:a16="http://schemas.microsoft.com/office/drawing/2014/main" id="{D711F401-C0C7-1A14-8988-76ADADD7A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2317750"/>
            <a:ext cx="399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宋体" charset="-122"/>
              </a:rPr>
              <a:t>大圆环在圆心处产生的磁场 </a:t>
            </a: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8F39D69D-3F98-3819-515E-50D481C8F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8" y="3833813"/>
            <a:ext cx="300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通过小线圈的磁通量 </a:t>
            </a:r>
          </a:p>
        </p:txBody>
      </p:sp>
      <p:graphicFrame>
        <p:nvGraphicFramePr>
          <p:cNvPr id="42" name="Object 16">
            <a:extLst>
              <a:ext uri="{FF2B5EF4-FFF2-40B4-BE49-F238E27FC236}">
                <a16:creationId xmlns:a16="http://schemas.microsoft.com/office/drawing/2014/main" id="{9477D197-03D5-F7E1-BA3A-539329050A5F}"/>
              </a:ext>
            </a:extLst>
          </p:cNvPr>
          <p:cNvGraphicFramePr>
            <a:graphicFrameLocks/>
          </p:cNvGraphicFramePr>
          <p:nvPr/>
        </p:nvGraphicFramePr>
        <p:xfrm>
          <a:off x="1463675" y="4654550"/>
          <a:ext cx="12461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244520" imgH="380880" progId="Equation.3">
                  <p:embed/>
                </p:oleObj>
              </mc:Choice>
              <mc:Fallback>
                <p:oleObj name="公式" r:id="rId12" imgW="1244520" imgH="380880" progId="Equation.3">
                  <p:embed/>
                  <p:pic>
                    <p:nvPicPr>
                      <p:cNvPr id="8208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4654550"/>
                        <a:ext cx="124618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7">
            <a:extLst>
              <a:ext uri="{FF2B5EF4-FFF2-40B4-BE49-F238E27FC236}">
                <a16:creationId xmlns:a16="http://schemas.microsoft.com/office/drawing/2014/main" id="{BC2F8556-D1FE-387D-C66B-0E979095DAE7}"/>
              </a:ext>
            </a:extLst>
          </p:cNvPr>
          <p:cNvGraphicFramePr>
            <a:graphicFrameLocks/>
          </p:cNvGraphicFramePr>
          <p:nvPr/>
        </p:nvGraphicFramePr>
        <p:xfrm>
          <a:off x="2763838" y="4425950"/>
          <a:ext cx="2133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133360" imgH="914400" progId="Equation.3">
                  <p:embed/>
                </p:oleObj>
              </mc:Choice>
              <mc:Fallback>
                <p:oleObj name="公式" r:id="rId14" imgW="2133360" imgH="914400" progId="Equation.3">
                  <p:embed/>
                  <p:pic>
                    <p:nvPicPr>
                      <p:cNvPr id="8209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4425950"/>
                        <a:ext cx="2133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8">
            <a:extLst>
              <a:ext uri="{FF2B5EF4-FFF2-40B4-BE49-F238E27FC236}">
                <a16:creationId xmlns:a16="http://schemas.microsoft.com/office/drawing/2014/main" id="{E01736E4-98BD-C625-8B59-3DC53F465029}"/>
              </a:ext>
            </a:extLst>
          </p:cNvPr>
          <p:cNvGraphicFramePr>
            <a:graphicFrameLocks/>
          </p:cNvGraphicFramePr>
          <p:nvPr/>
        </p:nvGraphicFramePr>
        <p:xfrm>
          <a:off x="4941888" y="4408488"/>
          <a:ext cx="22574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2260440" imgH="914400" progId="Equation.3">
                  <p:embed/>
                </p:oleObj>
              </mc:Choice>
              <mc:Fallback>
                <p:oleObj name="公式" r:id="rId16" imgW="2260440" imgH="914400" progId="Equation.3">
                  <p:embed/>
                  <p:pic>
                    <p:nvPicPr>
                      <p:cNvPr id="821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88" y="4408488"/>
                        <a:ext cx="22574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9">
            <a:extLst>
              <a:ext uri="{FF2B5EF4-FFF2-40B4-BE49-F238E27FC236}">
                <a16:creationId xmlns:a16="http://schemas.microsoft.com/office/drawing/2014/main" id="{2B9C8752-036B-6349-F345-76965DB24581}"/>
              </a:ext>
            </a:extLst>
          </p:cNvPr>
          <p:cNvGraphicFramePr>
            <a:graphicFrameLocks/>
          </p:cNvGraphicFramePr>
          <p:nvPr/>
        </p:nvGraphicFramePr>
        <p:xfrm>
          <a:off x="2849563" y="5478463"/>
          <a:ext cx="375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3759120" imgH="990360" progId="Equation.3">
                  <p:embed/>
                </p:oleObj>
              </mc:Choice>
              <mc:Fallback>
                <p:oleObj name="公式" r:id="rId18" imgW="3759120" imgH="990360" progId="Equation.3">
                  <p:embed/>
                  <p:pic>
                    <p:nvPicPr>
                      <p:cNvPr id="8211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5478463"/>
                        <a:ext cx="375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20">
            <a:extLst>
              <a:ext uri="{FF2B5EF4-FFF2-40B4-BE49-F238E27FC236}">
                <a16:creationId xmlns:a16="http://schemas.microsoft.com/office/drawing/2014/main" id="{1A9EB32C-8417-265F-6699-6C9E23AE0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544513"/>
            <a:ext cx="56673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例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F712808F-24F1-E542-782D-C904A149F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5707063"/>
            <a:ext cx="2063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感应电动势</a:t>
            </a:r>
          </a:p>
        </p:txBody>
      </p:sp>
      <p:sp>
        <p:nvSpPr>
          <p:cNvPr id="48" name="Text Box 22">
            <a:extLst>
              <a:ext uri="{FF2B5EF4-FFF2-40B4-BE49-F238E27FC236}">
                <a16:creationId xmlns:a16="http://schemas.microsoft.com/office/drawing/2014/main" id="{A3D8CA79-0F34-E12E-23BF-8987FF12D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668463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求</a:t>
            </a:r>
          </a:p>
        </p:txBody>
      </p:sp>
      <p:sp>
        <p:nvSpPr>
          <p:cNvPr id="49" name="Text Box 23">
            <a:extLst>
              <a:ext uri="{FF2B5EF4-FFF2-40B4-BE49-F238E27FC236}">
                <a16:creationId xmlns:a16="http://schemas.microsoft.com/office/drawing/2014/main" id="{022389F8-10ED-9749-19E5-A6F52350A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1677988"/>
            <a:ext cx="4706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小圆环中的感应电动势</a:t>
            </a:r>
          </a:p>
        </p:txBody>
      </p:sp>
      <p:sp>
        <p:nvSpPr>
          <p:cNvPr id="50" name="Arc 24">
            <a:extLst>
              <a:ext uri="{FF2B5EF4-FFF2-40B4-BE49-F238E27FC236}">
                <a16:creationId xmlns:a16="http://schemas.microsoft.com/office/drawing/2014/main" id="{B4AB12EA-4838-92D9-1854-3833C1C5441D}"/>
              </a:ext>
            </a:extLst>
          </p:cNvPr>
          <p:cNvSpPr>
            <a:spLocks/>
          </p:cNvSpPr>
          <p:nvPr/>
        </p:nvSpPr>
        <p:spPr bwMode="auto">
          <a:xfrm flipH="1">
            <a:off x="6765925" y="1987550"/>
            <a:ext cx="471488" cy="146050"/>
          </a:xfrm>
          <a:custGeom>
            <a:avLst/>
            <a:gdLst>
              <a:gd name="G0" fmla="+- 21600 0 0"/>
              <a:gd name="G1" fmla="+- 17204 0 0"/>
              <a:gd name="G2" fmla="+- 21600 0 0"/>
              <a:gd name="T0" fmla="*/ 34661 w 43200"/>
              <a:gd name="T1" fmla="*/ 0 h 38804"/>
              <a:gd name="T2" fmla="*/ 8475 w 43200"/>
              <a:gd name="T3" fmla="*/ 49 h 38804"/>
              <a:gd name="T4" fmla="*/ 21600 w 43200"/>
              <a:gd name="T5" fmla="*/ 17204 h 38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8804" fill="none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</a:path>
              <a:path w="43200" h="38804" stroke="0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  <a:lnTo>
                  <a:pt x="21600" y="17204"/>
                </a:lnTo>
                <a:close/>
              </a:path>
            </a:pathLst>
          </a:cu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Arc 25">
            <a:extLst>
              <a:ext uri="{FF2B5EF4-FFF2-40B4-BE49-F238E27FC236}">
                <a16:creationId xmlns:a16="http://schemas.microsoft.com/office/drawing/2014/main" id="{804F7997-8CC6-564A-B12D-171CBD530363}"/>
              </a:ext>
            </a:extLst>
          </p:cNvPr>
          <p:cNvSpPr>
            <a:spLocks/>
          </p:cNvSpPr>
          <p:nvPr/>
        </p:nvSpPr>
        <p:spPr bwMode="auto">
          <a:xfrm>
            <a:off x="5699125" y="1431925"/>
            <a:ext cx="1120775" cy="1320800"/>
          </a:xfrm>
          <a:custGeom>
            <a:avLst/>
            <a:gdLst>
              <a:gd name="G0" fmla="+- 18153 0 0"/>
              <a:gd name="G1" fmla="+- 21412 0 0"/>
              <a:gd name="G2" fmla="+- 21600 0 0"/>
              <a:gd name="T0" fmla="*/ 0 w 18153"/>
              <a:gd name="T1" fmla="*/ 9705 h 21412"/>
              <a:gd name="T2" fmla="*/ 15308 w 18153"/>
              <a:gd name="T3" fmla="*/ 0 h 21412"/>
              <a:gd name="T4" fmla="*/ 18153 w 18153"/>
              <a:gd name="T5" fmla="*/ 21412 h 21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153" h="21412" fill="none" extrusionOk="0">
                <a:moveTo>
                  <a:pt x="0" y="9705"/>
                </a:moveTo>
                <a:cubicBezTo>
                  <a:pt x="3433" y="4382"/>
                  <a:pt x="9029" y="834"/>
                  <a:pt x="15308" y="0"/>
                </a:cubicBezTo>
              </a:path>
              <a:path w="18153" h="21412" stroke="0" extrusionOk="0">
                <a:moveTo>
                  <a:pt x="0" y="9705"/>
                </a:moveTo>
                <a:cubicBezTo>
                  <a:pt x="3433" y="4382"/>
                  <a:pt x="9029" y="834"/>
                  <a:pt x="15308" y="0"/>
                </a:cubicBezTo>
                <a:lnTo>
                  <a:pt x="18153" y="2141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423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utoUpdateAnimBg="0"/>
      <p:bldP spid="29" grpId="0" animBg="1"/>
      <p:bldP spid="30" grpId="0" animBg="1"/>
      <p:bldP spid="31" grpId="0" animBg="1"/>
      <p:bldP spid="32" grpId="0" animBg="1"/>
      <p:bldP spid="33" grpId="0" animBg="1"/>
      <p:bldP spid="38" grpId="0" autoUpdateAnimBg="0"/>
      <p:bldP spid="40" grpId="0" autoUpdateAnimBg="0"/>
      <p:bldP spid="41" grpId="0" autoUpdateAnimBg="0"/>
      <p:bldP spid="46" grpId="0"/>
      <p:bldP spid="47" grpId="0"/>
      <p:bldP spid="48" grpId="0" autoUpdateAnimBg="0"/>
      <p:bldP spid="49" grpId="0" autoUpdateAnimBg="0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17675" y="1538605"/>
            <a:ext cx="51054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pitchFamily="2" charset="-122"/>
              </a:rPr>
              <a:t>电场中某点的电场强度的大小等于单位电荷在该点受力的大小，其方向为正电荷在该点受力的方向。 </a:t>
            </a:r>
          </a:p>
        </p:txBody>
      </p:sp>
      <p:sp>
        <p:nvSpPr>
          <p:cNvPr id="10249" name="Text Box 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8350" y="163068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定义：</a:t>
            </a:r>
          </a:p>
        </p:txBody>
      </p:sp>
      <p:grpSp>
        <p:nvGrpSpPr>
          <p:cNvPr id="10252" name="Group 12"/>
          <p:cNvGrpSpPr/>
          <p:nvPr/>
        </p:nvGrpSpPr>
        <p:grpSpPr bwMode="auto">
          <a:xfrm>
            <a:off x="6934200" y="1783080"/>
            <a:ext cx="1676400" cy="1066800"/>
            <a:chOff x="4368" y="252"/>
            <a:chExt cx="1056" cy="672"/>
          </a:xfrm>
        </p:grpSpPr>
        <p:graphicFrame>
          <p:nvGraphicFramePr>
            <p:cNvPr id="10253" name="Object 13"/>
            <p:cNvGraphicFramePr/>
            <p:nvPr>
              <p:custDataLst>
                <p:tags r:id="rId29"/>
              </p:custDataLst>
            </p:nvPr>
          </p:nvGraphicFramePr>
          <p:xfrm>
            <a:off x="4555" y="300"/>
            <a:ext cx="617" cy="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2" imgW="842645" imgH="798830" progId="Equation.3">
                    <p:embed/>
                  </p:oleObj>
                </mc:Choice>
                <mc:Fallback>
                  <p:oleObj name="Equation" r:id="rId32" imgW="842645" imgH="798830" progId="Equation.3">
                    <p:embed/>
                    <p:pic>
                      <p:nvPicPr>
                        <p:cNvPr id="0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5" y="300"/>
                          <a:ext cx="617" cy="5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3366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66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4" name="Rectangle 14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368" y="252"/>
              <a:ext cx="1056" cy="672"/>
            </a:xfrm>
            <a:prstGeom prst="rect">
              <a:avLst/>
            </a:prstGeom>
            <a:noFill/>
            <a:ln w="19050">
              <a:solidFill>
                <a:schemeClr val="hlink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171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49313" y="794703"/>
            <a:ext cx="53498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Times New Roman" panose="02020503050405090304" charset="0"/>
              </a:rPr>
              <a:t>电场强度</a:t>
            </a:r>
          </a:p>
        </p:txBody>
      </p:sp>
      <p:sp>
        <p:nvSpPr>
          <p:cNvPr id="1024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8350" y="3361824"/>
            <a:ext cx="443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503050405090304" charset="0"/>
              </a:rPr>
              <a:t>点电荷的电场</a:t>
            </a:r>
          </a:p>
        </p:txBody>
      </p:sp>
      <p:graphicFrame>
        <p:nvGraphicFramePr>
          <p:cNvPr id="10245" name="Object 5"/>
          <p:cNvGraphicFramePr/>
          <p:nvPr>
            <p:custDataLst>
              <p:tags r:id="rId6"/>
            </p:custDataLst>
          </p:nvPr>
        </p:nvGraphicFramePr>
        <p:xfrm>
          <a:off x="895350" y="3865880"/>
          <a:ext cx="22701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966595" imgH="787400" progId="Equation.3">
                  <p:embed/>
                </p:oleObj>
              </mc:Choice>
              <mc:Fallback>
                <p:oleObj name="Equation" r:id="rId34" imgW="1966595" imgH="7874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865880"/>
                        <a:ext cx="227012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/>
          <p:nvPr>
            <p:custDataLst>
              <p:tags r:id="rId7"/>
            </p:custDataLst>
          </p:nvPr>
        </p:nvGraphicFramePr>
        <p:xfrm>
          <a:off x="4832350" y="3842068"/>
          <a:ext cx="27670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2395855" imgH="798830" progId="Equation.3">
                  <p:embed/>
                </p:oleObj>
              </mc:Choice>
              <mc:Fallback>
                <p:oleObj name="Equation" r:id="rId36" imgW="2395855" imgH="79883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350" y="3842068"/>
                        <a:ext cx="2767013" cy="92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AutoShap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587750" y="4146868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" name="Oval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627995" y="272542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" name="Freeform 3"/>
          <p:cNvSpPr/>
          <p:nvPr>
            <p:custDataLst>
              <p:tags r:id="rId10"/>
            </p:custDataLst>
          </p:nvPr>
        </p:nvSpPr>
        <p:spPr bwMode="auto">
          <a:xfrm>
            <a:off x="8989695" y="2760345"/>
            <a:ext cx="1714500" cy="1778000"/>
          </a:xfrm>
          <a:custGeom>
            <a:avLst/>
            <a:gdLst>
              <a:gd name="T0" fmla="*/ 256 w 1080"/>
              <a:gd name="T1" fmla="*/ 96 h 1120"/>
              <a:gd name="T2" fmla="*/ 16 w 1080"/>
              <a:gd name="T3" fmla="*/ 384 h 1120"/>
              <a:gd name="T4" fmla="*/ 160 w 1080"/>
              <a:gd name="T5" fmla="*/ 1008 h 1120"/>
              <a:gd name="T6" fmla="*/ 544 w 1080"/>
              <a:gd name="T7" fmla="*/ 1056 h 1120"/>
              <a:gd name="T8" fmla="*/ 1024 w 1080"/>
              <a:gd name="T9" fmla="*/ 912 h 1120"/>
              <a:gd name="T10" fmla="*/ 880 w 1080"/>
              <a:gd name="T11" fmla="*/ 144 h 1120"/>
              <a:gd name="T12" fmla="*/ 496 w 1080"/>
              <a:gd name="T13" fmla="*/ 48 h 1120"/>
              <a:gd name="T14" fmla="*/ 256 w 1080"/>
              <a:gd name="T15" fmla="*/ 96 h 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0" h="1120">
                <a:moveTo>
                  <a:pt x="256" y="96"/>
                </a:moveTo>
                <a:cubicBezTo>
                  <a:pt x="176" y="152"/>
                  <a:pt x="32" y="232"/>
                  <a:pt x="16" y="384"/>
                </a:cubicBezTo>
                <a:cubicBezTo>
                  <a:pt x="0" y="536"/>
                  <a:pt x="72" y="896"/>
                  <a:pt x="160" y="1008"/>
                </a:cubicBezTo>
                <a:cubicBezTo>
                  <a:pt x="248" y="1120"/>
                  <a:pt x="400" y="1072"/>
                  <a:pt x="544" y="1056"/>
                </a:cubicBezTo>
                <a:cubicBezTo>
                  <a:pt x="688" y="1040"/>
                  <a:pt x="968" y="1064"/>
                  <a:pt x="1024" y="912"/>
                </a:cubicBezTo>
                <a:cubicBezTo>
                  <a:pt x="1080" y="760"/>
                  <a:pt x="968" y="288"/>
                  <a:pt x="880" y="144"/>
                </a:cubicBezTo>
                <a:cubicBezTo>
                  <a:pt x="792" y="0"/>
                  <a:pt x="592" y="56"/>
                  <a:pt x="496" y="48"/>
                </a:cubicBezTo>
                <a:cubicBezTo>
                  <a:pt x="400" y="40"/>
                  <a:pt x="336" y="40"/>
                  <a:pt x="256" y="96"/>
                </a:cubicBezTo>
                <a:close/>
              </a:path>
            </a:pathLst>
          </a:custGeom>
          <a:solidFill>
            <a:schemeClr val="accent1"/>
          </a:solidFill>
          <a:ln w="9525">
            <a:round/>
          </a:ln>
          <a:effectLst/>
          <a:scene3d>
            <a:camera prst="legacyPerspectiveFront">
              <a:rot lat="20099999" lon="20099999" rev="0"/>
            </a:camera>
            <a:lightRig rig="legacyFlat2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11268" name="Text Box 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7408" y="4976178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连续分布带电体</a:t>
            </a:r>
          </a:p>
        </p:txBody>
      </p:sp>
      <p:sp>
        <p:nvSpPr>
          <p:cNvPr id="11269" name="Oval 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735820" y="3617595"/>
            <a:ext cx="152400" cy="152400"/>
          </a:xfrm>
          <a:prstGeom prst="ellipse">
            <a:avLst/>
          </a:prstGeom>
          <a:solidFill>
            <a:srgbClr val="FF99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0" name="Line 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10712133" y="2328545"/>
            <a:ext cx="474662" cy="4746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1" name="Line 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9815195" y="2785745"/>
            <a:ext cx="91440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272" name="Object 8"/>
          <p:cNvGraphicFramePr/>
          <p:nvPr>
            <p:custDataLst>
              <p:tags r:id="rId15"/>
            </p:custDataLst>
          </p:nvPr>
        </p:nvGraphicFramePr>
        <p:xfrm>
          <a:off x="957580" y="5567045"/>
          <a:ext cx="2286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1977390" imgH="831850" progId="Equation.3">
                  <p:embed/>
                </p:oleObj>
              </mc:Choice>
              <mc:Fallback>
                <p:oleObj name="Equation" r:id="rId38" imgW="1977390" imgH="83185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580" y="5567045"/>
                        <a:ext cx="2286000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9"/>
          <p:cNvGraphicFramePr/>
          <p:nvPr>
            <p:custDataLst>
              <p:tags r:id="rId16"/>
            </p:custDataLst>
          </p:nvPr>
        </p:nvGraphicFramePr>
        <p:xfrm>
          <a:off x="3525520" y="5541645"/>
          <a:ext cx="222091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1922145" imgH="831850" progId="Equation.3">
                  <p:embed/>
                </p:oleObj>
              </mc:Choice>
              <mc:Fallback>
                <p:oleObj name="Equation" r:id="rId40" imgW="1922145" imgH="83185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520" y="5541645"/>
                        <a:ext cx="2220913" cy="965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10"/>
          <p:cNvGraphicFramePr/>
          <p:nvPr>
            <p:custDataLst>
              <p:tags r:id="rId17"/>
            </p:custDataLst>
          </p:nvPr>
        </p:nvGraphicFramePr>
        <p:xfrm>
          <a:off x="5835333" y="5633720"/>
          <a:ext cx="673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578485" imgH="335915" progId="Equation.3">
                  <p:embed/>
                </p:oleObj>
              </mc:Choice>
              <mc:Fallback>
                <p:oleObj name="Equation" r:id="rId42" imgW="578485" imgH="33591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333" y="5633720"/>
                        <a:ext cx="6731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 Box 1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978708" y="5033645"/>
            <a:ext cx="1497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b="1" i="1">
                <a:latin typeface="Times New Roman" panose="02020503050405090304" charset="0"/>
                <a:sym typeface="Symbol" pitchFamily="18" charset="2"/>
              </a:rPr>
              <a:t></a:t>
            </a:r>
            <a:r>
              <a:rPr kumimoji="1" lang="en-US" altLang="zh-CN" sz="2800" b="1">
                <a:latin typeface="宋体" pitchFamily="2" charset="-122"/>
                <a:sym typeface="Symbol" pitchFamily="18" charset="2"/>
              </a:rPr>
              <a:t>: </a:t>
            </a:r>
            <a:r>
              <a:rPr kumimoji="1" lang="zh-CN" altLang="en-US" sz="2000" b="1">
                <a:latin typeface="宋体" pitchFamily="2" charset="-122"/>
              </a:rPr>
              <a:t>线密度</a:t>
            </a:r>
          </a:p>
        </p:txBody>
      </p:sp>
      <p:sp>
        <p:nvSpPr>
          <p:cNvPr id="11276" name="Text Box 1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979025" y="5567045"/>
            <a:ext cx="149733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 b="1" i="1">
                <a:latin typeface="Times New Roman" panose="02020503050405090304" charset="0"/>
                <a:sym typeface="Symbol" pitchFamily="18" charset="2"/>
              </a:rPr>
              <a:t></a:t>
            </a:r>
            <a:r>
              <a:rPr kumimoji="1" lang="en-US" altLang="zh-CN" sz="2800" b="1">
                <a:latin typeface="宋体" pitchFamily="2" charset="-122"/>
                <a:sym typeface="Symbol" pitchFamily="18" charset="2"/>
              </a:rPr>
              <a:t>: </a:t>
            </a:r>
            <a:r>
              <a:rPr kumimoji="1" lang="zh-CN" altLang="en-US" sz="2000" b="1">
                <a:latin typeface="宋体" pitchFamily="2" charset="-122"/>
              </a:rPr>
              <a:t>面密度</a:t>
            </a:r>
          </a:p>
        </p:txBody>
      </p:sp>
      <p:sp>
        <p:nvSpPr>
          <p:cNvPr id="11277" name="Text Box 1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002520" y="6077585"/>
            <a:ext cx="16764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 b="1" i="1">
                <a:latin typeface="Times New Roman" panose="02020503050405090304" charset="0"/>
                <a:sym typeface="Symbol" pitchFamily="18" charset="2"/>
              </a:rPr>
              <a:t></a:t>
            </a:r>
            <a:r>
              <a:rPr kumimoji="1" lang="en-US" altLang="zh-CN" sz="2800" b="1">
                <a:latin typeface="宋体" pitchFamily="2" charset="-122"/>
                <a:sym typeface="Symbol" pitchFamily="18" charset="2"/>
              </a:rPr>
              <a:t>: </a:t>
            </a:r>
            <a:r>
              <a:rPr kumimoji="1" lang="zh-CN" altLang="en-US" sz="2000" b="1">
                <a:latin typeface="宋体" pitchFamily="2" charset="-122"/>
              </a:rPr>
              <a:t>体密度</a:t>
            </a:r>
          </a:p>
        </p:txBody>
      </p:sp>
      <p:graphicFrame>
        <p:nvGraphicFramePr>
          <p:cNvPr id="11278" name="Object 14"/>
          <p:cNvGraphicFramePr/>
          <p:nvPr>
            <p:custDataLst>
              <p:tags r:id="rId21"/>
            </p:custDataLst>
          </p:nvPr>
        </p:nvGraphicFramePr>
        <p:xfrm>
          <a:off x="9294495" y="3738245"/>
          <a:ext cx="3921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4" imgW="335915" imgH="335915" progId="Equation.3">
                  <p:embed/>
                </p:oleObj>
              </mc:Choice>
              <mc:Fallback>
                <p:oleObj name="Equation" r:id="rId44" imgW="335915" imgH="33591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4495" y="3738245"/>
                        <a:ext cx="3921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9" name="Object 15"/>
          <p:cNvGraphicFramePr/>
          <p:nvPr>
            <p:custDataLst>
              <p:tags r:id="rId22"/>
            </p:custDataLst>
          </p:nvPr>
        </p:nvGraphicFramePr>
        <p:xfrm>
          <a:off x="10139045" y="2831783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181610" imgH="226060" progId="Equation.3">
                  <p:embed/>
                </p:oleObj>
              </mc:Choice>
              <mc:Fallback>
                <p:oleObj name="Equation" r:id="rId46" imgW="181610" imgH="22606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9045" y="2831783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0" name="Object 16"/>
          <p:cNvGraphicFramePr/>
          <p:nvPr>
            <p:custDataLst>
              <p:tags r:id="rId23"/>
            </p:custDataLst>
          </p:nvPr>
        </p:nvGraphicFramePr>
        <p:xfrm>
          <a:off x="11236008" y="2176145"/>
          <a:ext cx="4429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380365" imgH="302895" progId="Equation.3">
                  <p:embed/>
                </p:oleObj>
              </mc:Choice>
              <mc:Fallback>
                <p:oleObj name="Equation" r:id="rId48" imgW="380365" imgH="302895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6008" y="2176145"/>
                        <a:ext cx="4429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1" name="Text Box 1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0729595" y="290322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P</a:t>
            </a:r>
          </a:p>
        </p:txBody>
      </p:sp>
      <p:graphicFrame>
        <p:nvGraphicFramePr>
          <p:cNvPr id="11282" name="Object 18"/>
          <p:cNvGraphicFramePr/>
          <p:nvPr>
            <p:custDataLst>
              <p:tags r:id="rId25"/>
            </p:custDataLst>
          </p:nvPr>
        </p:nvGraphicFramePr>
        <p:xfrm>
          <a:off x="7086283" y="5154295"/>
          <a:ext cx="20304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0" imgW="1757045" imgH="401955" progId="Equation.3">
                  <p:embed/>
                </p:oleObj>
              </mc:Choice>
              <mc:Fallback>
                <p:oleObj name="公式" r:id="rId50" imgW="1757045" imgH="401955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283" y="5154295"/>
                        <a:ext cx="20304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3" name="Object 19"/>
          <p:cNvGraphicFramePr/>
          <p:nvPr>
            <p:custDataLst>
              <p:tags r:id="rId26"/>
            </p:custDataLst>
          </p:nvPr>
        </p:nvGraphicFramePr>
        <p:xfrm>
          <a:off x="7191058" y="5649595"/>
          <a:ext cx="19415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2" imgW="1680210" imgH="358140" progId="Equation.3">
                  <p:embed/>
                </p:oleObj>
              </mc:Choice>
              <mc:Fallback>
                <p:oleObj name="公式" r:id="rId52" imgW="1680210" imgH="35814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058" y="5649595"/>
                        <a:ext cx="19415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4" name="Object 20"/>
          <p:cNvGraphicFramePr/>
          <p:nvPr>
            <p:custDataLst>
              <p:tags r:id="rId27"/>
            </p:custDataLst>
          </p:nvPr>
        </p:nvGraphicFramePr>
        <p:xfrm>
          <a:off x="7086283" y="6206808"/>
          <a:ext cx="2032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4" imgW="1757045" imgH="358140" progId="Equation.3">
                  <p:embed/>
                </p:oleObj>
              </mc:Choice>
              <mc:Fallback>
                <p:oleObj name="公式" r:id="rId54" imgW="1757045" imgH="35814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283" y="6206808"/>
                        <a:ext cx="2032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5" name="AutoShape 21"/>
          <p:cNvSpPr/>
          <p:nvPr>
            <p:custDataLst>
              <p:tags r:id="rId28"/>
            </p:custDataLst>
          </p:nvPr>
        </p:nvSpPr>
        <p:spPr bwMode="auto">
          <a:xfrm>
            <a:off x="6702108" y="5262245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28575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ldLvl="0" animBg="1" autoUpdateAnimBg="0"/>
      <p:bldP spid="10249" grpId="0" bldLvl="0" animBg="1" autoUpdateAnimBg="0"/>
      <p:bldP spid="7171" grpId="0" bldLvl="0" animBg="1" autoUpdateAnimBg="0"/>
      <p:bldP spid="10244" grpId="0" bldLvl="0" animBg="1" autoUpdateAnimBg="0"/>
      <p:bldP spid="10248" grpId="0" bldLvl="0" animBg="1"/>
      <p:bldP spid="11266" grpId="0" bldLvl="0" animBg="1"/>
      <p:bldP spid="11267" grpId="0" bldLvl="0" animBg="1"/>
      <p:bldP spid="11268" grpId="0" bldLvl="0" animBg="1" autoUpdateAnimBg="0"/>
      <p:bldP spid="11269" grpId="0" bldLvl="0" animBg="1"/>
      <p:bldP spid="11270" grpId="0" bldLvl="0" animBg="1"/>
      <p:bldP spid="11271" grpId="0" bldLvl="0" animBg="1"/>
      <p:bldP spid="11275" grpId="0" bldLvl="0" animBg="1" autoUpdateAnimBg="0"/>
      <p:bldP spid="11276" grpId="0" bldLvl="0" animBg="1" autoUpdateAnimBg="0"/>
      <p:bldP spid="11277" grpId="0" bldLvl="0" animBg="1" autoUpdateAnimBg="0"/>
      <p:bldP spid="11281" grpId="0" bldLvl="0" animBg="1" autoUpdateAnimBg="0"/>
      <p:bldP spid="11285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F7FB6AE5-25E8-4502-7D8C-5F1C7651D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523009"/>
            <a:ext cx="79946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Times New Roman" pitchFamily="18" charset="0"/>
              </a:rPr>
              <a:t>在无限长直载流导线的磁场中，有一运动的导体线框，导体线框与载流导线共面，</a:t>
            </a: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D70D301F-2C06-AA13-A99F-80A39CE5E4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1837459"/>
            <a:ext cx="0" cy="2971800"/>
          </a:xfrm>
          <a:prstGeom prst="line">
            <a:avLst/>
          </a:prstGeom>
          <a:noFill/>
          <a:ln w="444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257E3C-26FF-1E8E-6658-D64374F38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850" y="2599459"/>
            <a:ext cx="1219200" cy="17526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9D1A195-5266-E56A-2A34-1116BA4A96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0450" y="2218459"/>
            <a:ext cx="0" cy="838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87F8DF6B-1D56-73CB-8C7E-3B5AE2B155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9250" y="2370859"/>
            <a:ext cx="6858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08DEF805-42E0-F8F5-A746-75FA4B0FBB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974453"/>
              </p:ext>
            </p:extLst>
          </p:nvPr>
        </p:nvGraphicFramePr>
        <p:xfrm>
          <a:off x="6069013" y="1904134"/>
          <a:ext cx="2016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03040" imgH="291960" progId="Equation.3">
                  <p:embed/>
                </p:oleObj>
              </mc:Choice>
              <mc:Fallback>
                <p:oleObj name="公式" r:id="rId2" imgW="203040" imgH="291960" progId="Equation.3">
                  <p:embed/>
                  <p:pic>
                    <p:nvPicPr>
                      <p:cNvPr id="9223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9013" y="1904134"/>
                        <a:ext cx="2016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2C7E9F4A-2820-2C22-1281-AD870EE69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908832"/>
              </p:ext>
            </p:extLst>
          </p:nvPr>
        </p:nvGraphicFramePr>
        <p:xfrm>
          <a:off x="8162925" y="1953347"/>
          <a:ext cx="2301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28600" imgH="304560" progId="Equation.3">
                  <p:embed/>
                </p:oleObj>
              </mc:Choice>
              <mc:Fallback>
                <p:oleObj name="公式" r:id="rId4" imgW="228600" imgH="304560" progId="Equation.3">
                  <p:embed/>
                  <p:pic>
                    <p:nvPicPr>
                      <p:cNvPr id="9224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2925" y="1953347"/>
                        <a:ext cx="2301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681FA781-504F-B834-FBC0-3F4B58385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4004899"/>
              </p:ext>
            </p:extLst>
          </p:nvPr>
        </p:nvGraphicFramePr>
        <p:xfrm>
          <a:off x="7629525" y="2288309"/>
          <a:ext cx="230188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28600" imgH="228600" progId="Equation.3">
                  <p:embed/>
                </p:oleObj>
              </mc:Choice>
              <mc:Fallback>
                <p:oleObj name="公式" r:id="rId6" imgW="228600" imgH="228600" progId="Equation.3">
                  <p:embed/>
                  <p:pic>
                    <p:nvPicPr>
                      <p:cNvPr id="9225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525" y="2288309"/>
                        <a:ext cx="230188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DD625276-4556-8928-B1EF-C69148002C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2887894"/>
              </p:ext>
            </p:extLst>
          </p:nvPr>
        </p:nvGraphicFramePr>
        <p:xfrm>
          <a:off x="8394700" y="3239222"/>
          <a:ext cx="2016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03040" imgH="317160" progId="Equation.3">
                  <p:embed/>
                </p:oleObj>
              </mc:Choice>
              <mc:Fallback>
                <p:oleObj name="公式" r:id="rId8" imgW="203040" imgH="317160" progId="Equation.3">
                  <p:embed/>
                  <p:pic>
                    <p:nvPicPr>
                      <p:cNvPr id="9226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4700" y="3239222"/>
                        <a:ext cx="20161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 descr="宽上对角线">
            <a:extLst>
              <a:ext uri="{FF2B5EF4-FFF2-40B4-BE49-F238E27FC236}">
                <a16:creationId xmlns:a16="http://schemas.microsoft.com/office/drawing/2014/main" id="{0717F5CE-5B0B-F0D6-0389-5A9BC8F3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2599459"/>
            <a:ext cx="228600" cy="175260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" name="Object 12">
            <a:extLst>
              <a:ext uri="{FF2B5EF4-FFF2-40B4-BE49-F238E27FC236}">
                <a16:creationId xmlns:a16="http://schemas.microsoft.com/office/drawing/2014/main" id="{9F10890F-6568-0EBB-A1E9-645ACD1058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318325"/>
              </p:ext>
            </p:extLst>
          </p:nvPr>
        </p:nvGraphicFramePr>
        <p:xfrm>
          <a:off x="7426325" y="4439372"/>
          <a:ext cx="3667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68280" imgH="317160" progId="Equation.3">
                  <p:embed/>
                </p:oleObj>
              </mc:Choice>
              <mc:Fallback>
                <p:oleObj name="公式" r:id="rId10" imgW="368280" imgH="317160" progId="Equation.3">
                  <p:embed/>
                  <p:pic>
                    <p:nvPicPr>
                      <p:cNvPr id="9228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6325" y="4439372"/>
                        <a:ext cx="36671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13">
            <a:extLst>
              <a:ext uri="{FF2B5EF4-FFF2-40B4-BE49-F238E27FC236}">
                <a16:creationId xmlns:a16="http://schemas.microsoft.com/office/drawing/2014/main" id="{400AB1DA-1D9A-D8BC-4DFC-77FD1B9FF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050" y="4123459"/>
            <a:ext cx="10668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" name="Object 14">
            <a:extLst>
              <a:ext uri="{FF2B5EF4-FFF2-40B4-BE49-F238E27FC236}">
                <a16:creationId xmlns:a16="http://schemas.microsoft.com/office/drawing/2014/main" id="{8F35C723-C60C-B25F-E492-D8B7266E1E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329564"/>
              </p:ext>
            </p:extLst>
          </p:nvPr>
        </p:nvGraphicFramePr>
        <p:xfrm>
          <a:off x="6526213" y="3717059"/>
          <a:ext cx="215900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215640" imgH="228600" progId="Equation.3">
                  <p:embed/>
                </p:oleObj>
              </mc:Choice>
              <mc:Fallback>
                <p:oleObj name="公式" r:id="rId12" imgW="215640" imgH="228600" progId="Equation.3">
                  <p:embed/>
                  <p:pic>
                    <p:nvPicPr>
                      <p:cNvPr id="923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6213" y="3717059"/>
                        <a:ext cx="215900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5">
            <a:extLst>
              <a:ext uri="{FF2B5EF4-FFF2-40B4-BE49-F238E27FC236}">
                <a16:creationId xmlns:a16="http://schemas.microsoft.com/office/drawing/2014/main" id="{07FE15F5-31EE-DAA8-FF98-DBD928A53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2008909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解</a:t>
            </a:r>
          </a:p>
        </p:txBody>
      </p:sp>
      <p:graphicFrame>
        <p:nvGraphicFramePr>
          <p:cNvPr id="18" name="Object 16">
            <a:extLst>
              <a:ext uri="{FF2B5EF4-FFF2-40B4-BE49-F238E27FC236}">
                <a16:creationId xmlns:a16="http://schemas.microsoft.com/office/drawing/2014/main" id="{4F6D55C3-582C-FE66-BDC3-47A845EC11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439951"/>
              </p:ext>
            </p:extLst>
          </p:nvPr>
        </p:nvGraphicFramePr>
        <p:xfrm>
          <a:off x="1366838" y="2432772"/>
          <a:ext cx="29559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958840" imgH="825480" progId="Equation.3">
                  <p:embed/>
                </p:oleObj>
              </mc:Choice>
              <mc:Fallback>
                <p:oleObj name="公式" r:id="rId14" imgW="2958840" imgH="825480" progId="Equation.3">
                  <p:embed/>
                  <p:pic>
                    <p:nvPicPr>
                      <p:cNvPr id="9232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2432772"/>
                        <a:ext cx="2955925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7">
            <a:extLst>
              <a:ext uri="{FF2B5EF4-FFF2-40B4-BE49-F238E27FC236}">
                <a16:creationId xmlns:a16="http://schemas.microsoft.com/office/drawing/2014/main" id="{B1E2B835-32A5-161B-1280-E9A4E8D3A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2027959"/>
            <a:ext cx="300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通过面积元的磁通量 </a:t>
            </a:r>
          </a:p>
        </p:txBody>
      </p:sp>
      <p:graphicFrame>
        <p:nvGraphicFramePr>
          <p:cNvPr id="20" name="Object 18">
            <a:extLst>
              <a:ext uri="{FF2B5EF4-FFF2-40B4-BE49-F238E27FC236}">
                <a16:creationId xmlns:a16="http://schemas.microsoft.com/office/drawing/2014/main" id="{C3BE9E30-F961-0661-BE66-B714AC5893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8631710"/>
              </p:ext>
            </p:extLst>
          </p:nvPr>
        </p:nvGraphicFramePr>
        <p:xfrm>
          <a:off x="1608138" y="3463059"/>
          <a:ext cx="31988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3200400" imgH="825480" progId="Equation.3">
                  <p:embed/>
                </p:oleObj>
              </mc:Choice>
              <mc:Fallback>
                <p:oleObj name="公式" r:id="rId16" imgW="3200400" imgH="825480" progId="Equation.3">
                  <p:embed/>
                  <p:pic>
                    <p:nvPicPr>
                      <p:cNvPr id="9234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3463059"/>
                        <a:ext cx="31988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9">
            <a:extLst>
              <a:ext uri="{FF2B5EF4-FFF2-40B4-BE49-F238E27FC236}">
                <a16:creationId xmlns:a16="http://schemas.microsoft.com/office/drawing/2014/main" id="{7F19FED9-A271-88EE-15F6-3F54C9B6AC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896980"/>
              </p:ext>
            </p:extLst>
          </p:nvPr>
        </p:nvGraphicFramePr>
        <p:xfrm>
          <a:off x="1879600" y="4499697"/>
          <a:ext cx="23082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2311200" imgH="888840" progId="Equation.3">
                  <p:embed/>
                </p:oleObj>
              </mc:Choice>
              <mc:Fallback>
                <p:oleObj name="公式" r:id="rId18" imgW="2311200" imgH="888840" progId="Equation.3">
                  <p:embed/>
                  <p:pic>
                    <p:nvPicPr>
                      <p:cNvPr id="9235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4499697"/>
                        <a:ext cx="23082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0">
            <a:extLst>
              <a:ext uri="{FF2B5EF4-FFF2-40B4-BE49-F238E27FC236}">
                <a16:creationId xmlns:a16="http://schemas.microsoft.com/office/drawing/2014/main" id="{1645C85B-3FFF-EF7E-108E-1FF1AC8AF9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813256"/>
              </p:ext>
            </p:extLst>
          </p:nvPr>
        </p:nvGraphicFramePr>
        <p:xfrm>
          <a:off x="1184275" y="5571259"/>
          <a:ext cx="125412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1257120" imgH="825480" progId="Equation.3">
                  <p:embed/>
                </p:oleObj>
              </mc:Choice>
              <mc:Fallback>
                <p:oleObj name="公式" r:id="rId20" imgW="1257120" imgH="825480" progId="Equation.3">
                  <p:embed/>
                  <p:pic>
                    <p:nvPicPr>
                      <p:cNvPr id="9236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5571259"/>
                        <a:ext cx="125412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21">
            <a:extLst>
              <a:ext uri="{FF2B5EF4-FFF2-40B4-BE49-F238E27FC236}">
                <a16:creationId xmlns:a16="http://schemas.microsoft.com/office/drawing/2014/main" id="{6C5F935C-DA8F-140F-8F87-43735C665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050" y="3132859"/>
            <a:ext cx="6858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" name="Object 22">
            <a:extLst>
              <a:ext uri="{FF2B5EF4-FFF2-40B4-BE49-F238E27FC236}">
                <a16:creationId xmlns:a16="http://schemas.microsoft.com/office/drawing/2014/main" id="{6415F679-2FED-F26C-4D34-2378BF76F5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441589"/>
              </p:ext>
            </p:extLst>
          </p:nvPr>
        </p:nvGraphicFramePr>
        <p:xfrm>
          <a:off x="6608763" y="2734397"/>
          <a:ext cx="139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139680" imgH="317160" progId="Equation.3">
                  <p:embed/>
                </p:oleObj>
              </mc:Choice>
              <mc:Fallback>
                <p:oleObj name="公式" r:id="rId22" imgW="139680" imgH="317160" progId="Equation.3">
                  <p:embed/>
                  <p:pic>
                    <p:nvPicPr>
                      <p:cNvPr id="9238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8763" y="2734397"/>
                        <a:ext cx="1397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3">
            <a:extLst>
              <a:ext uri="{FF2B5EF4-FFF2-40B4-BE49-F238E27FC236}">
                <a16:creationId xmlns:a16="http://schemas.microsoft.com/office/drawing/2014/main" id="{54B5F2E8-23C3-B6DB-B145-9A03105955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5075424"/>
              </p:ext>
            </p:extLst>
          </p:nvPr>
        </p:nvGraphicFramePr>
        <p:xfrm>
          <a:off x="2490788" y="5574434"/>
          <a:ext cx="36052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3606480" imgH="888840" progId="Equation.3">
                  <p:embed/>
                </p:oleObj>
              </mc:Choice>
              <mc:Fallback>
                <p:oleObj name="公式" r:id="rId24" imgW="3606480" imgH="888840" progId="Equation.3">
                  <p:embed/>
                  <p:pic>
                    <p:nvPicPr>
                      <p:cNvPr id="9239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5574434"/>
                        <a:ext cx="3605212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4">
            <a:extLst>
              <a:ext uri="{FF2B5EF4-FFF2-40B4-BE49-F238E27FC236}">
                <a16:creationId xmlns:a16="http://schemas.microsoft.com/office/drawing/2014/main" id="{4F8AAF32-45E9-5285-4613-CB0CB4965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70924"/>
              </p:ext>
            </p:extLst>
          </p:nvPr>
        </p:nvGraphicFramePr>
        <p:xfrm>
          <a:off x="6200775" y="5596659"/>
          <a:ext cx="17653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6" imgW="1765080" imgH="901440" progId="Equation.3">
                  <p:embed/>
                </p:oleObj>
              </mc:Choice>
              <mc:Fallback>
                <p:oleObj name="公式" r:id="rId26" imgW="1765080" imgH="901440" progId="Equation.3">
                  <p:embed/>
                  <p:pic>
                    <p:nvPicPr>
                      <p:cNvPr id="924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775" y="5596659"/>
                        <a:ext cx="176530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5">
            <a:extLst>
              <a:ext uri="{FF2B5EF4-FFF2-40B4-BE49-F238E27FC236}">
                <a16:creationId xmlns:a16="http://schemas.microsoft.com/office/drawing/2014/main" id="{C1D58C69-D0D8-D4DA-FB0C-AA6D988B1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578" y="4904509"/>
            <a:ext cx="27366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方向是顺时针方向 </a:t>
            </a: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AE24B0F7-AC97-3C50-757A-00402B3DE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578572"/>
            <a:ext cx="5683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</a:rPr>
              <a:t>例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350B49E2-A89E-7703-6794-E87161E85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8" y="1488209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求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9FB15539-97F9-E878-1BC3-3026D977B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1516784"/>
            <a:ext cx="4706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线框中的感应电动势。</a:t>
            </a:r>
          </a:p>
        </p:txBody>
      </p:sp>
    </p:spTree>
    <p:extLst>
      <p:ext uri="{BB962C8B-B14F-4D97-AF65-F5344CB8AC3E}">
        <p14:creationId xmlns:p14="http://schemas.microsoft.com/office/powerpoint/2010/main" val="222100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/>
      <p:bldP spid="6" grpId="0" animBg="1"/>
      <p:bldP spid="7" grpId="0" animBg="1"/>
      <p:bldP spid="8" grpId="0" animBg="1"/>
      <p:bldP spid="13" grpId="0" animBg="1"/>
      <p:bldP spid="15" grpId="0" animBg="1"/>
      <p:bldP spid="17" grpId="0" autoUpdateAnimBg="0"/>
      <p:bldP spid="19" grpId="0" autoUpdateAnimBg="0"/>
      <p:bldP spid="23" grpId="0" animBg="1"/>
      <p:bldP spid="27" grpId="0" autoUpdateAnimBg="0"/>
      <p:bldP spid="28" grpId="0"/>
      <p:bldP spid="29" grpId="0" autoUpdateAnimBg="0"/>
      <p:bldP spid="30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F1492D8F-8F36-944E-A284-133E214E0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85" y="713342"/>
            <a:ext cx="4338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200" b="1" dirty="0">
                <a:latin typeface="Times New Roman" pitchFamily="18" charset="0"/>
                <a:ea typeface="黑体" pitchFamily="2" charset="-122"/>
              </a:rPr>
              <a:t>感应电动势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0183A7D-5754-894F-A6E3-8A4A1768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98" y="1251095"/>
            <a:ext cx="2230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两种不同机制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F0C4207-BF8D-9C73-C570-CAFD0DAD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98" y="1695595"/>
            <a:ext cx="7542759" cy="97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相对于实验室参照系，若磁场不变，而导体回路运动（切割磁场线）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—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动生电动势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031C3FC1-584A-65A8-4F66-9F1F224AA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648" y="2727470"/>
            <a:ext cx="7707428" cy="97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latin typeface="Times New Roman" pitchFamily="18" charset="0"/>
              </a:rPr>
              <a:t>相对于实验室参照系，若导体回路静止，磁场随时间变化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—</a:t>
            </a:r>
            <a:r>
              <a:rPr kumimoji="1" lang="zh-CN" altLang="en-US" sz="2400" b="1" dirty="0">
                <a:latin typeface="Times New Roman" pitchFamily="18" charset="0"/>
              </a:rPr>
              <a:t>感生电动势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709CFFB-0B41-5120-1DE4-9D8DB937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85" y="4065658"/>
            <a:ext cx="26778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</a:rPr>
              <a:t>一</a:t>
            </a:r>
            <a:r>
              <a:rPr kumimoji="1" lang="en-US" altLang="zh-CN" sz="2800" b="1" dirty="0">
                <a:latin typeface="Times New Roman" pitchFamily="18" charset="0"/>
              </a:rPr>
              <a:t>. </a:t>
            </a:r>
            <a:r>
              <a:rPr kumimoji="1" lang="zh-CN" altLang="en-US" sz="2800" b="1" dirty="0">
                <a:latin typeface="Times New Roman" pitchFamily="18" charset="0"/>
              </a:rPr>
              <a:t>动生电动势</a:t>
            </a: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455C127E-1EEE-E209-443F-E88E69A036B1}"/>
              </a:ext>
            </a:extLst>
          </p:cNvPr>
          <p:cNvGrpSpPr>
            <a:grpSpLocks/>
          </p:cNvGrpSpPr>
          <p:nvPr/>
        </p:nvGrpSpPr>
        <p:grpSpPr bwMode="auto">
          <a:xfrm>
            <a:off x="3719299" y="3670197"/>
            <a:ext cx="3341324" cy="1888218"/>
            <a:chOff x="1392" y="2352"/>
            <a:chExt cx="2448" cy="1104"/>
          </a:xfrm>
        </p:grpSpPr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7B526E5B-5857-2A1E-58CB-9DF44AB59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24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B3E2372D-C99A-29DD-E48A-C31FF7CA0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408"/>
              <a:ext cx="24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A93DCE18-9DB0-0927-0786-EF328368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352"/>
              <a:ext cx="48" cy="110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" name="Rectangle 11">
            <a:extLst>
              <a:ext uri="{FF2B5EF4-FFF2-40B4-BE49-F238E27FC236}">
                <a16:creationId xmlns:a16="http://schemas.microsoft.com/office/drawing/2014/main" id="{C9AA1AE2-82A2-0FB8-CE18-BBEBC944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346" y="3535666"/>
            <a:ext cx="537170" cy="2105738"/>
          </a:xfrm>
          <a:prstGeom prst="rect">
            <a:avLst/>
          </a:prstGeom>
          <a:gradFill rotWithShape="0">
            <a:gsLst>
              <a:gs pos="0">
                <a:srgbClr val="FFCC00">
                  <a:gamma/>
                  <a:shade val="4627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12">
            <a:extLst>
              <a:ext uri="{FF2B5EF4-FFF2-40B4-BE49-F238E27FC236}">
                <a16:creationId xmlns:a16="http://schemas.microsoft.com/office/drawing/2014/main" id="{1A28993B-60B5-303A-06DD-EC05CE4B941C}"/>
              </a:ext>
            </a:extLst>
          </p:cNvPr>
          <p:cNvGrpSpPr>
            <a:grpSpLocks/>
          </p:cNvGrpSpPr>
          <p:nvPr/>
        </p:nvGrpSpPr>
        <p:grpSpPr bwMode="auto">
          <a:xfrm>
            <a:off x="4370174" y="4167084"/>
            <a:ext cx="537170" cy="614174"/>
            <a:chOff x="624" y="3072"/>
            <a:chExt cx="336" cy="336"/>
          </a:xfrm>
        </p:grpSpPr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D3C5F016-5FEC-11CF-E793-58235DA82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3072"/>
              <a:ext cx="336" cy="33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64D176EC-AFB6-2CBF-4308-0D11965079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120"/>
              <a:ext cx="240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513DA8B6-E06D-B214-FEC2-9276B2477F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3120"/>
              <a:ext cx="240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8" name="Object 16">
            <a:extLst>
              <a:ext uri="{FF2B5EF4-FFF2-40B4-BE49-F238E27FC236}">
                <a16:creationId xmlns:a16="http://schemas.microsoft.com/office/drawing/2014/main" id="{5FAD7978-ADDB-A80D-F73D-F6BE345D22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226554"/>
              </p:ext>
            </p:extLst>
          </p:nvPr>
        </p:nvGraphicFramePr>
        <p:xfrm>
          <a:off x="4213012" y="3768622"/>
          <a:ext cx="282973" cy="42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9360" imgH="368280" progId="Equation.3">
                  <p:embed/>
                </p:oleObj>
              </mc:Choice>
              <mc:Fallback>
                <p:oleObj name="公式" r:id="rId2" imgW="279360" imgH="368280" progId="Equation.3">
                  <p:embed/>
                  <p:pic>
                    <p:nvPicPr>
                      <p:cNvPr id="10256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012" y="3768622"/>
                        <a:ext cx="282973" cy="422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7">
            <a:extLst>
              <a:ext uri="{FF2B5EF4-FFF2-40B4-BE49-F238E27FC236}">
                <a16:creationId xmlns:a16="http://schemas.microsoft.com/office/drawing/2014/main" id="{74F4179E-9E69-0B96-A1C8-673E452E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5074" y="4243284"/>
            <a:ext cx="306954" cy="350956"/>
          </a:xfrm>
          <a:prstGeom prst="ellipse">
            <a:avLst/>
          </a:prstGeom>
          <a:gradFill rotWithShape="0">
            <a:gsLst>
              <a:gs pos="0">
                <a:srgbClr val="CC99FF"/>
              </a:gs>
              <a:gs pos="100000">
                <a:srgbClr val="CC99FF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" name="Object 18">
            <a:extLst>
              <a:ext uri="{FF2B5EF4-FFF2-40B4-BE49-F238E27FC236}">
                <a16:creationId xmlns:a16="http://schemas.microsoft.com/office/drawing/2014/main" id="{C83B9A9A-175F-4085-FFC3-7A6C697EC4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995946"/>
              </p:ext>
            </p:extLst>
          </p:nvPr>
        </p:nvGraphicFramePr>
        <p:xfrm>
          <a:off x="5128998" y="4263921"/>
          <a:ext cx="140687" cy="363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9680" imgH="317160" progId="Equation.3">
                  <p:embed/>
                </p:oleObj>
              </mc:Choice>
              <mc:Fallback>
                <p:oleObj name="公式" r:id="rId4" imgW="139680" imgH="317160" progId="Equation.3">
                  <p:embed/>
                  <p:pic>
                    <p:nvPicPr>
                      <p:cNvPr id="10258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8998" y="4263921"/>
                        <a:ext cx="140687" cy="363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9">
            <a:extLst>
              <a:ext uri="{FF2B5EF4-FFF2-40B4-BE49-F238E27FC236}">
                <a16:creationId xmlns:a16="http://schemas.microsoft.com/office/drawing/2014/main" id="{4F220FBF-5DC2-48BB-5C81-AEDEF921D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2056178"/>
              </p:ext>
            </p:extLst>
          </p:nvPr>
        </p:nvGraphicFramePr>
        <p:xfrm>
          <a:off x="6268823" y="3992458"/>
          <a:ext cx="231815" cy="352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28600" imgH="304560" progId="Equation.3">
                  <p:embed/>
                </p:oleObj>
              </mc:Choice>
              <mc:Fallback>
                <p:oleObj name="公式" r:id="rId6" imgW="228600" imgH="304560" progId="Equation.3">
                  <p:embed/>
                  <p:pic>
                    <p:nvPicPr>
                      <p:cNvPr id="10259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823" y="3992458"/>
                        <a:ext cx="231815" cy="352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Line 20">
            <a:extLst>
              <a:ext uri="{FF2B5EF4-FFF2-40B4-BE49-F238E27FC236}">
                <a16:creationId xmlns:a16="http://schemas.microsoft.com/office/drawing/2014/main" id="{614DD808-0451-2929-426C-18E98339C5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4174" y="4395684"/>
            <a:ext cx="637890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4AF993CE-76CF-0416-837F-7BBF2C1CD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7474" y="4548084"/>
            <a:ext cx="0" cy="614174"/>
          </a:xfrm>
          <a:prstGeom prst="line">
            <a:avLst/>
          </a:prstGeom>
          <a:noFill/>
          <a:ln w="2222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" name="Object 22">
            <a:extLst>
              <a:ext uri="{FF2B5EF4-FFF2-40B4-BE49-F238E27FC236}">
                <a16:creationId xmlns:a16="http://schemas.microsoft.com/office/drawing/2014/main" id="{9196907D-EA0F-F1DE-5265-2713C1ECE7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103691"/>
              </p:ext>
            </p:extLst>
          </p:nvPr>
        </p:nvGraphicFramePr>
        <p:xfrm>
          <a:off x="5908462" y="4538559"/>
          <a:ext cx="282973" cy="542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79360" imgH="469800" progId="Equation.3">
                  <p:embed/>
                </p:oleObj>
              </mc:Choice>
              <mc:Fallback>
                <p:oleObj name="公式" r:id="rId8" imgW="279360" imgH="469800" progId="Equation.3">
                  <p:embed/>
                  <p:pic>
                    <p:nvPicPr>
                      <p:cNvPr id="10262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462" y="4538559"/>
                        <a:ext cx="282973" cy="5428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70EFFA4-5014-F8F9-7D03-F174C9FE9B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534638"/>
              </p:ext>
            </p:extLst>
          </p:nvPr>
        </p:nvGraphicFramePr>
        <p:xfrm>
          <a:off x="1578986" y="5960860"/>
          <a:ext cx="2009590" cy="541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993680" imgH="469800" progId="Equation.3">
                  <p:embed/>
                </p:oleObj>
              </mc:Choice>
              <mc:Fallback>
                <p:oleObj name="公式" r:id="rId10" imgW="1993680" imgH="469800" progId="Equation.3">
                  <p:embed/>
                  <p:pic>
                    <p:nvPicPr>
                      <p:cNvPr id="10264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8986" y="5960860"/>
                        <a:ext cx="2009590" cy="541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25">
            <a:extLst>
              <a:ext uri="{FF2B5EF4-FFF2-40B4-BE49-F238E27FC236}">
                <a16:creationId xmlns:a16="http://schemas.microsoft.com/office/drawing/2014/main" id="{D135E945-94D0-E7C8-40D5-AA3357150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922" y="5153343"/>
            <a:ext cx="2334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latin typeface="Times New Roman" pitchFamily="18" charset="0"/>
              </a:rPr>
              <a:t>电子受洛伦兹力</a:t>
            </a:r>
          </a:p>
        </p:txBody>
      </p:sp>
      <p:sp>
        <p:nvSpPr>
          <p:cNvPr id="27" name="Text Box 26">
            <a:extLst>
              <a:ext uri="{FF2B5EF4-FFF2-40B4-BE49-F238E27FC236}">
                <a16:creationId xmlns:a16="http://schemas.microsoft.com/office/drawing/2014/main" id="{270199EA-4183-B305-2912-DB03BA666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172" y="5952922"/>
            <a:ext cx="21039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 b="1">
                <a:latin typeface="Times New Roman" pitchFamily="18" charset="0"/>
              </a:rPr>
              <a:t>—— </a:t>
            </a:r>
            <a:r>
              <a:rPr kumimoji="1" lang="zh-CN" altLang="en-US" sz="2400" b="1">
                <a:latin typeface="Times New Roman" pitchFamily="18" charset="0"/>
              </a:rPr>
              <a:t>非静电力</a:t>
            </a:r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0CB41C6F-D02A-AAF5-27C3-D32CEF290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051404"/>
              </p:ext>
            </p:extLst>
          </p:nvPr>
        </p:nvGraphicFramePr>
        <p:xfrm>
          <a:off x="5952685" y="5985783"/>
          <a:ext cx="423661" cy="526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419040" imgH="457200" progId="Equation.3">
                  <p:embed/>
                </p:oleObj>
              </mc:Choice>
              <mc:Fallback>
                <p:oleObj name="公式" r:id="rId12" imgW="419040" imgH="457200" progId="Equation.3">
                  <p:embed/>
                  <p:pic>
                    <p:nvPicPr>
                      <p:cNvPr id="10267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2685" y="5985783"/>
                        <a:ext cx="423661" cy="526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587C9753-5B2B-2E24-C448-AF83761021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632128"/>
              </p:ext>
            </p:extLst>
          </p:nvPr>
        </p:nvGraphicFramePr>
        <p:xfrm>
          <a:off x="5360774" y="3786084"/>
          <a:ext cx="614174" cy="509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28600" imgH="139680" progId="Equation.3">
                  <p:embed/>
                </p:oleObj>
              </mc:Choice>
              <mc:Fallback>
                <p:oleObj name="Equation" r:id="rId14" imgW="228600" imgH="139680" progId="Equation.3">
                  <p:embed/>
                  <p:pic>
                    <p:nvPicPr>
                      <p:cNvPr id="1026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0774" y="3786084"/>
                        <a:ext cx="614174" cy="509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30">
            <a:extLst>
              <a:ext uri="{FF2B5EF4-FFF2-40B4-BE49-F238E27FC236}">
                <a16:creationId xmlns:a16="http://schemas.microsoft.com/office/drawing/2014/main" id="{D4157CDD-B600-BECB-38CB-A537F2C44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98" y="1619395"/>
            <a:ext cx="36450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4000" b="1">
                <a:latin typeface="Times New Roman" pitchFamily="18" charset="0"/>
              </a:rPr>
              <a:t>•</a:t>
            </a:r>
            <a:endParaRPr lang="en-US" altLang="zh-CN" sz="2400" b="1">
              <a:latin typeface="Times New Roman" pitchFamily="18" charset="0"/>
            </a:endParaRPr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B896370A-CF7C-4093-125D-0F1E02879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98" y="2679845"/>
            <a:ext cx="36450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4000" b="1">
                <a:latin typeface="Times New Roman" pitchFamily="18" charset="0"/>
              </a:rPr>
              <a:t>•</a:t>
            </a:r>
            <a:endParaRPr lang="en-US" altLang="zh-CN" sz="2400" b="1">
              <a:latin typeface="Times New Roman" pitchFamily="18" charset="0"/>
            </a:endParaRPr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F4249398-44DF-465B-A94E-69E313384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73" y="5016818"/>
            <a:ext cx="36450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4000" b="1">
                <a:latin typeface="Times New Roman" pitchFamily="18" charset="0"/>
              </a:rPr>
              <a:t>•</a:t>
            </a:r>
            <a:endParaRPr lang="en-US" altLang="zh-CN" sz="2400" b="1">
              <a:latin typeface="Times New Roman" pitchFamily="18" charset="0"/>
            </a:endParaRP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43030BEE-901C-ED7C-12EF-CFE774E7E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200" y="429110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非静电场</a:t>
            </a:r>
          </a:p>
        </p:txBody>
      </p:sp>
      <p:graphicFrame>
        <p:nvGraphicFramePr>
          <p:cNvPr id="34" name="Object 3">
            <a:extLst>
              <a:ext uri="{FF2B5EF4-FFF2-40B4-BE49-F238E27FC236}">
                <a16:creationId xmlns:a16="http://schemas.microsoft.com/office/drawing/2014/main" id="{39778A40-0C4C-E86A-7AD9-ABCB993E5C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348547"/>
              </p:ext>
            </p:extLst>
          </p:nvPr>
        </p:nvGraphicFramePr>
        <p:xfrm>
          <a:off x="8348200" y="4792758"/>
          <a:ext cx="12811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282680" imgH="863280" progId="Equation.3">
                  <p:embed/>
                </p:oleObj>
              </mc:Choice>
              <mc:Fallback>
                <p:oleObj name="公式" r:id="rId16" imgW="1282680" imgH="863280" progId="Equation.3">
                  <p:embed/>
                  <p:pic>
                    <p:nvPicPr>
                      <p:cNvPr id="11267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8200" y="4792758"/>
                        <a:ext cx="12811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>
            <a:extLst>
              <a:ext uri="{FF2B5EF4-FFF2-40B4-BE49-F238E27FC236}">
                <a16:creationId xmlns:a16="http://schemas.microsoft.com/office/drawing/2014/main" id="{74BAD2C1-2EF4-0F28-CFB6-1D682B020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393456"/>
              </p:ext>
            </p:extLst>
          </p:nvPr>
        </p:nvGraphicFramePr>
        <p:xfrm>
          <a:off x="9670588" y="5016596"/>
          <a:ext cx="10398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1041120" imgH="380880" progId="Equation.3">
                  <p:embed/>
                </p:oleObj>
              </mc:Choice>
              <mc:Fallback>
                <p:oleObj name="公式" r:id="rId18" imgW="1041120" imgH="380880" progId="Equation.3">
                  <p:embed/>
                  <p:pic>
                    <p:nvPicPr>
                      <p:cNvPr id="11268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0588" y="5016596"/>
                        <a:ext cx="10398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5">
            <a:extLst>
              <a:ext uri="{FF2B5EF4-FFF2-40B4-BE49-F238E27FC236}">
                <a16:creationId xmlns:a16="http://schemas.microsoft.com/office/drawing/2014/main" id="{574DBECB-61DB-A4A8-B9B6-98B64E264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623" y="6113904"/>
            <a:ext cx="4502150" cy="75565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Text Box 6">
            <a:extLst>
              <a:ext uri="{FF2B5EF4-FFF2-40B4-BE49-F238E27FC236}">
                <a16:creationId xmlns:a16="http://schemas.microsoft.com/office/drawing/2014/main" id="{92C6307F-8FAC-46B2-4ED7-D10F8A561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100" y="5700808"/>
            <a:ext cx="178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动生电动势</a:t>
            </a:r>
          </a:p>
        </p:txBody>
      </p:sp>
      <p:graphicFrame>
        <p:nvGraphicFramePr>
          <p:cNvPr id="38" name="Object 29">
            <a:extLst>
              <a:ext uri="{FF2B5EF4-FFF2-40B4-BE49-F238E27FC236}">
                <a16:creationId xmlns:a16="http://schemas.microsoft.com/office/drawing/2014/main" id="{2D301BE4-6284-1C94-B6CB-BCB29A9BD4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917572"/>
              </p:ext>
            </p:extLst>
          </p:nvPr>
        </p:nvGraphicFramePr>
        <p:xfrm>
          <a:off x="7268700" y="6183754"/>
          <a:ext cx="1917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1917360" imgH="685800" progId="Equation.3">
                  <p:embed/>
                </p:oleObj>
              </mc:Choice>
              <mc:Fallback>
                <p:oleObj name="公式" r:id="rId20" imgW="1917360" imgH="685800" progId="Equation.3">
                  <p:embed/>
                  <p:pic>
                    <p:nvPicPr>
                      <p:cNvPr id="1129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700" y="6183754"/>
                        <a:ext cx="19177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0">
            <a:extLst>
              <a:ext uri="{FF2B5EF4-FFF2-40B4-BE49-F238E27FC236}">
                <a16:creationId xmlns:a16="http://schemas.microsoft.com/office/drawing/2014/main" id="{B7694BCB-DA61-A8FA-3CA5-EFA3C6DB13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247954"/>
              </p:ext>
            </p:extLst>
          </p:nvPr>
        </p:nvGraphicFramePr>
        <p:xfrm>
          <a:off x="9384723" y="6188482"/>
          <a:ext cx="2108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2108160" imgH="685800" progId="Equation.3">
                  <p:embed/>
                </p:oleObj>
              </mc:Choice>
              <mc:Fallback>
                <p:oleObj name="公式" r:id="rId22" imgW="2108160" imgH="685800" progId="Equation.3">
                  <p:embed/>
                  <p:pic>
                    <p:nvPicPr>
                      <p:cNvPr id="11294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4723" y="6188482"/>
                        <a:ext cx="2108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4">
            <a:extLst>
              <a:ext uri="{FF2B5EF4-FFF2-40B4-BE49-F238E27FC236}">
                <a16:creationId xmlns:a16="http://schemas.microsoft.com/office/drawing/2014/main" id="{8A30E2B9-E98F-E219-0681-E4BD2DEB0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1775" y="4165696"/>
            <a:ext cx="3619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4000" b="1">
                <a:latin typeface="Times New Roman" pitchFamily="18" charset="0"/>
              </a:rPr>
              <a:t>•</a:t>
            </a:r>
            <a:endParaRPr lang="en-US" altLang="zh-CN" sz="2400" b="1">
              <a:latin typeface="Times New Roman" pitchFamily="18" charset="0"/>
            </a:endParaRP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7AD1D225-EC01-4A39-219D-03434660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350" y="5565871"/>
            <a:ext cx="3619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4000" b="1">
                <a:latin typeface="Times New Roman" pitchFamily="18" charset="0"/>
              </a:rPr>
              <a:t>•</a:t>
            </a:r>
            <a:endParaRPr lang="en-US" altLang="zh-CN" sz="2400" b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56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13" grpId="0" animBg="1"/>
      <p:bldP spid="19" grpId="0" animBg="1"/>
      <p:bldP spid="22" grpId="0" animBg="1"/>
      <p:bldP spid="23" grpId="0" animBg="1"/>
      <p:bldP spid="26" grpId="0" autoUpdateAnimBg="0"/>
      <p:bldP spid="27" grpId="0" autoUpdateAnimBg="0"/>
      <p:bldP spid="30" grpId="0" autoUpdateAnimBg="0"/>
      <p:bldP spid="31" grpId="0" autoUpdateAnimBg="0"/>
      <p:bldP spid="32" grpId="0" autoUpdateAnimBg="0"/>
      <p:bldP spid="33" grpId="0" autoUpdateAnimBg="0"/>
      <p:bldP spid="36" grpId="0" animBg="1"/>
      <p:bldP spid="37" grpId="0" autoUpdateAnimBg="0"/>
      <p:bldP spid="40" grpId="0" autoUpdateAnimBg="0"/>
      <p:bldP spid="41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74C09203-2340-6017-05A6-C2F27BD2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195" y="65405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例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24B3E839-B017-4017-7310-1CFBED39C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7295" y="615950"/>
            <a:ext cx="807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在匀强磁场 </a:t>
            </a:r>
            <a:r>
              <a:rPr kumimoji="1" lang="en-US" altLang="zh-CN" sz="2800" b="1" i="1">
                <a:latin typeface="Times New Roman" pitchFamily="18" charset="0"/>
              </a:rPr>
              <a:t>B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中，长 </a:t>
            </a:r>
            <a:r>
              <a:rPr kumimoji="1" lang="en-US" altLang="zh-CN" sz="2800" b="1" i="1">
                <a:latin typeface="Times New Roman" pitchFamily="18" charset="0"/>
              </a:rPr>
              <a:t>R</a:t>
            </a:r>
            <a:r>
              <a:rPr kumimoji="1" lang="en-US" altLang="zh-CN" sz="28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的铜棒绕其一端</a:t>
            </a:r>
            <a:r>
              <a:rPr kumimoji="1" lang="zh-CN" altLang="en-US" sz="2800" b="1">
                <a:latin typeface="Times New Roman" pitchFamily="18" charset="0"/>
              </a:rPr>
              <a:t> </a:t>
            </a:r>
            <a:r>
              <a:rPr kumimoji="1" lang="en-US" altLang="zh-CN" sz="2800" b="1" i="1">
                <a:latin typeface="Times New Roman" pitchFamily="18" charset="0"/>
              </a:rPr>
              <a:t>O </a:t>
            </a:r>
            <a:r>
              <a:rPr kumimoji="1" lang="zh-CN" altLang="en-US" sz="2400" b="1">
                <a:latin typeface="Times New Roman" pitchFamily="18" charset="0"/>
              </a:rPr>
              <a:t>在垂直于</a:t>
            </a:r>
            <a:r>
              <a:rPr kumimoji="1" lang="zh-CN" altLang="en-US" sz="2800" b="1">
                <a:latin typeface="Times New Roman" pitchFamily="18" charset="0"/>
              </a:rPr>
              <a:t> </a:t>
            </a:r>
            <a:r>
              <a:rPr kumimoji="1" lang="en-US" altLang="zh-CN" sz="2800" b="1" i="1"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en-US" altLang="zh-CN" sz="28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的</a:t>
            </a:r>
            <a:endParaRPr kumimoji="1" lang="zh-CN" altLang="en-US" sz="2800" b="1">
              <a:latin typeface="Times New Roman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C0A46BE-23C2-9AB6-AEB0-FBA5518BF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295" y="1092200"/>
            <a:ext cx="3565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平面内转动，角速度为</a:t>
            </a:r>
            <a:r>
              <a:rPr kumimoji="1" lang="zh-CN" altLang="en-US" sz="2800" b="1">
                <a:latin typeface="Times New Roman" pitchFamily="18" charset="0"/>
              </a:rPr>
              <a:t> </a:t>
            </a:r>
            <a:r>
              <a:rPr kumimoji="1" lang="zh-CN" altLang="en-US" sz="2800" b="1" i="1">
                <a:latin typeface="Times New Roman" pitchFamily="18" charset="0"/>
                <a:sym typeface="Symbol" pitchFamily="18" charset="2"/>
              </a:rPr>
              <a:t></a:t>
            </a:r>
            <a:endParaRPr kumimoji="1" lang="zh-CN" altLang="en-US" sz="2800" b="1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2C91EA0-5789-9814-BB7D-62E717887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795" y="1625600"/>
            <a:ext cx="3124200" cy="3048000"/>
          </a:xfrm>
          <a:prstGeom prst="ellips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3040AF5-C4E8-3662-7382-1796A54B7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795" y="3073400"/>
            <a:ext cx="1600200" cy="152400"/>
          </a:xfrm>
          <a:prstGeom prst="rect">
            <a:avLst/>
          </a:prstGeom>
          <a:gradFill rotWithShape="0">
            <a:gsLst>
              <a:gs pos="0">
                <a:srgbClr val="00FFFF">
                  <a:gamma/>
                  <a:shade val="46275"/>
                  <a:invGamma/>
                </a:srgbClr>
              </a:gs>
              <a:gs pos="5000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A6C61D86-A218-B86D-9890-8A5260C3411B}"/>
              </a:ext>
            </a:extLst>
          </p:cNvPr>
          <p:cNvGrpSpPr>
            <a:grpSpLocks/>
          </p:cNvGrpSpPr>
          <p:nvPr/>
        </p:nvGrpSpPr>
        <p:grpSpPr bwMode="auto">
          <a:xfrm>
            <a:off x="6482195" y="2235200"/>
            <a:ext cx="533400" cy="533400"/>
            <a:chOff x="624" y="3072"/>
            <a:chExt cx="336" cy="336"/>
          </a:xfrm>
        </p:grpSpPr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E1192BD5-40D6-BE1B-4F31-218AC442F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3072"/>
              <a:ext cx="336" cy="33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C4C172CF-79A2-E6F4-B1F0-096698EC2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120"/>
              <a:ext cx="240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2598256B-923C-4DB2-6EEF-79B1F2E9B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3120"/>
              <a:ext cx="240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3" name="Object 11">
            <a:extLst>
              <a:ext uri="{FF2B5EF4-FFF2-40B4-BE49-F238E27FC236}">
                <a16:creationId xmlns:a16="http://schemas.microsoft.com/office/drawing/2014/main" id="{302B09CB-0C9E-9337-A83C-3E6A188AE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267967"/>
              </p:ext>
            </p:extLst>
          </p:nvPr>
        </p:nvGraphicFramePr>
        <p:xfrm>
          <a:off x="6921933" y="1854200"/>
          <a:ext cx="28098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9360" imgH="368280" progId="Equation.3">
                  <p:embed/>
                </p:oleObj>
              </mc:Choice>
              <mc:Fallback>
                <p:oleObj name="公式" r:id="rId2" imgW="279360" imgH="368280" progId="Equation.3">
                  <p:embed/>
                  <p:pic>
                    <p:nvPicPr>
                      <p:cNvPr id="14347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933" y="1854200"/>
                        <a:ext cx="28098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2">
            <a:extLst>
              <a:ext uri="{FF2B5EF4-FFF2-40B4-BE49-F238E27FC236}">
                <a16:creationId xmlns:a16="http://schemas.microsoft.com/office/drawing/2014/main" id="{6A937D0E-7D2F-937A-4D16-9740C24A7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1083" y="3687763"/>
            <a:ext cx="671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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A96943C-566C-CE20-E278-01CA6F366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645" y="28575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itchFamily="18" charset="0"/>
              </a:rPr>
              <a:t>O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374BA107-E5FD-EDD2-DF13-A80DD9E26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9595" y="32766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itchFamily="18" charset="0"/>
              </a:rPr>
              <a:t>R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9DFFDF56-6680-0BBF-9D6D-9A533C98D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208" y="1649413"/>
            <a:ext cx="2684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求  棒上的电动势</a:t>
            </a:r>
            <a:endParaRPr kumimoji="1" lang="zh-CN" altLang="en-US" sz="2800" b="1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18BB4EC-3122-7416-A514-A33D07929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320" y="2128838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  <a:sym typeface="Symbol" pitchFamily="18" charset="2"/>
              </a:rPr>
              <a:t>解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3ECEE952-92B7-2465-C79A-50F8C199E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295" y="2139950"/>
            <a:ext cx="300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  <a:sym typeface="Symbol" pitchFamily="18" charset="2"/>
              </a:rPr>
              <a:t>方法一 </a:t>
            </a:r>
            <a:r>
              <a:rPr kumimoji="1" lang="en-US" altLang="zh-CN" sz="2400" b="1">
                <a:latin typeface="Times New Roman" pitchFamily="18" charset="0"/>
                <a:sym typeface="Symbol" pitchFamily="18" charset="2"/>
              </a:rPr>
              <a:t>(</a:t>
            </a:r>
            <a:r>
              <a:rPr kumimoji="1" lang="zh-CN" altLang="en-US" sz="2400" b="1">
                <a:latin typeface="Times New Roman" pitchFamily="18" charset="0"/>
                <a:sym typeface="Symbol" pitchFamily="18" charset="2"/>
              </a:rPr>
              <a:t>动生电动势</a:t>
            </a:r>
            <a:r>
              <a:rPr kumimoji="1" lang="en-US" altLang="zh-CN" sz="2400" b="1">
                <a:latin typeface="Times New Roman" pitchFamily="18" charset="0"/>
                <a:sym typeface="Symbol" pitchFamily="18" charset="2"/>
              </a:rPr>
              <a:t>):</a:t>
            </a:r>
          </a:p>
        </p:txBody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7E19BC9D-1D43-A639-CAEB-9FF22EEDC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6195" y="3024188"/>
            <a:ext cx="457200" cy="249237"/>
          </a:xfrm>
          <a:prstGeom prst="rightArrow">
            <a:avLst>
              <a:gd name="adj1" fmla="val 50000"/>
              <a:gd name="adj2" fmla="val 45860"/>
            </a:avLst>
          </a:prstGeom>
          <a:gradFill rotWithShape="0">
            <a:gsLst>
              <a:gs pos="0">
                <a:srgbClr val="FF6600">
                  <a:gamma/>
                  <a:shade val="46275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374483C-A46F-DF2E-D86E-949E308A3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8145" y="263525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</a:rPr>
              <a:t>d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</a:rPr>
              <a:t>l</a:t>
            </a:r>
          </a:p>
        </p:txBody>
      </p:sp>
      <p:graphicFrame>
        <p:nvGraphicFramePr>
          <p:cNvPr id="22" name="Object 20">
            <a:extLst>
              <a:ext uri="{FF2B5EF4-FFF2-40B4-BE49-F238E27FC236}">
                <a16:creationId xmlns:a16="http://schemas.microsoft.com/office/drawing/2014/main" id="{6739175A-AA44-6BEF-63C9-876F219572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265563"/>
              </p:ext>
            </p:extLst>
          </p:nvPr>
        </p:nvGraphicFramePr>
        <p:xfrm>
          <a:off x="9103158" y="2952750"/>
          <a:ext cx="2809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79360" imgH="304560" progId="Equation.3">
                  <p:embed/>
                </p:oleObj>
              </mc:Choice>
              <mc:Fallback>
                <p:oleObj name="公式" r:id="rId4" imgW="279360" imgH="304560" progId="Equation.3">
                  <p:embed/>
                  <p:pic>
                    <p:nvPicPr>
                      <p:cNvPr id="14356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3158" y="2952750"/>
                        <a:ext cx="2809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1">
            <a:extLst>
              <a:ext uri="{FF2B5EF4-FFF2-40B4-BE49-F238E27FC236}">
                <a16:creationId xmlns:a16="http://schemas.microsoft.com/office/drawing/2014/main" id="{42A73060-9E57-88F6-FAD1-11BEC319D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767375"/>
              </p:ext>
            </p:extLst>
          </p:nvPr>
        </p:nvGraphicFramePr>
        <p:xfrm>
          <a:off x="7712508" y="2749550"/>
          <a:ext cx="1397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39680" imgH="317160" progId="Equation.3">
                  <p:embed/>
                </p:oleObj>
              </mc:Choice>
              <mc:Fallback>
                <p:oleObj name="公式" r:id="rId6" imgW="139680" imgH="317160" progId="Equation.3">
                  <p:embed/>
                  <p:pic>
                    <p:nvPicPr>
                      <p:cNvPr id="14357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2508" y="2749550"/>
                        <a:ext cx="1397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2">
            <a:extLst>
              <a:ext uri="{FF2B5EF4-FFF2-40B4-BE49-F238E27FC236}">
                <a16:creationId xmlns:a16="http://schemas.microsoft.com/office/drawing/2014/main" id="{4B17B31F-3167-1391-15BA-53F170A165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5256426"/>
              </p:ext>
            </p:extLst>
          </p:nvPr>
        </p:nvGraphicFramePr>
        <p:xfrm>
          <a:off x="1837170" y="2574925"/>
          <a:ext cx="24923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489040" imgH="685800" progId="Equation.3">
                  <p:embed/>
                </p:oleObj>
              </mc:Choice>
              <mc:Fallback>
                <p:oleObj name="公式" r:id="rId8" imgW="2489040" imgH="685800" progId="Equation.3">
                  <p:embed/>
                  <p:pic>
                    <p:nvPicPr>
                      <p:cNvPr id="14358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170" y="2574925"/>
                        <a:ext cx="24923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3">
            <a:extLst>
              <a:ext uri="{FF2B5EF4-FFF2-40B4-BE49-F238E27FC236}">
                <a16:creationId xmlns:a16="http://schemas.microsoft.com/office/drawing/2014/main" id="{40398B7F-5034-CD61-8EFF-0C267E6095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4666380"/>
              </p:ext>
            </p:extLst>
          </p:nvPr>
        </p:nvGraphicFramePr>
        <p:xfrm>
          <a:off x="2021320" y="3330575"/>
          <a:ext cx="15494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549080" imgH="685800" progId="Equation.3">
                  <p:embed/>
                </p:oleObj>
              </mc:Choice>
              <mc:Fallback>
                <p:oleObj name="公式" r:id="rId10" imgW="1549080" imgH="685800" progId="Equation.3">
                  <p:embed/>
                  <p:pic>
                    <p:nvPicPr>
                      <p:cNvPr id="14359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1320" y="3330575"/>
                        <a:ext cx="15494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4">
            <a:extLst>
              <a:ext uri="{FF2B5EF4-FFF2-40B4-BE49-F238E27FC236}">
                <a16:creationId xmlns:a16="http://schemas.microsoft.com/office/drawing/2014/main" id="{DF6B61B0-7A6E-3004-7334-FD55C3841E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926834"/>
              </p:ext>
            </p:extLst>
          </p:nvPr>
        </p:nvGraphicFramePr>
        <p:xfrm>
          <a:off x="3635808" y="3332163"/>
          <a:ext cx="172720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726920" imgH="685800" progId="Equation.3">
                  <p:embed/>
                </p:oleObj>
              </mc:Choice>
              <mc:Fallback>
                <p:oleObj name="公式" r:id="rId12" imgW="1726920" imgH="685800" progId="Equation.3">
                  <p:embed/>
                  <p:pic>
                    <p:nvPicPr>
                      <p:cNvPr id="1436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08" y="3332163"/>
                        <a:ext cx="1727200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5">
            <a:extLst>
              <a:ext uri="{FF2B5EF4-FFF2-40B4-BE49-F238E27FC236}">
                <a16:creationId xmlns:a16="http://schemas.microsoft.com/office/drawing/2014/main" id="{F57C7C33-4838-3064-C07E-6B760DAB36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319134"/>
              </p:ext>
            </p:extLst>
          </p:nvPr>
        </p:nvGraphicFramePr>
        <p:xfrm>
          <a:off x="2057833" y="4048125"/>
          <a:ext cx="1474787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473120" imgH="876240" progId="Equation.3">
                  <p:embed/>
                </p:oleObj>
              </mc:Choice>
              <mc:Fallback>
                <p:oleObj name="公式" r:id="rId14" imgW="1473120" imgH="876240" progId="Equation.3">
                  <p:embed/>
                  <p:pic>
                    <p:nvPicPr>
                      <p:cNvPr id="14361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833" y="4048125"/>
                        <a:ext cx="1474787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6">
            <a:extLst>
              <a:ext uri="{FF2B5EF4-FFF2-40B4-BE49-F238E27FC236}">
                <a16:creationId xmlns:a16="http://schemas.microsoft.com/office/drawing/2014/main" id="{224F5412-F8C3-6C00-3C1F-62051029D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845" y="4292600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itchFamily="18" charset="0"/>
                <a:sym typeface="Symbol" pitchFamily="18" charset="2"/>
              </a:rPr>
              <a:t>方向</a:t>
            </a:r>
          </a:p>
        </p:txBody>
      </p:sp>
      <p:graphicFrame>
        <p:nvGraphicFramePr>
          <p:cNvPr id="29" name="Object 27">
            <a:extLst>
              <a:ext uri="{FF2B5EF4-FFF2-40B4-BE49-F238E27FC236}">
                <a16:creationId xmlns:a16="http://schemas.microsoft.com/office/drawing/2014/main" id="{CC0656FB-015C-DE9E-E617-AEE68595D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390854"/>
              </p:ext>
            </p:extLst>
          </p:nvPr>
        </p:nvGraphicFramePr>
        <p:xfrm>
          <a:off x="4904220" y="4362450"/>
          <a:ext cx="112712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130040" imgH="317160" progId="Equation.3">
                  <p:embed/>
                </p:oleObj>
              </mc:Choice>
              <mc:Fallback>
                <p:oleObj name="公式" r:id="rId16" imgW="1130040" imgH="317160" progId="Equation.3">
                  <p:embed/>
                  <p:pic>
                    <p:nvPicPr>
                      <p:cNvPr id="14363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4220" y="4362450"/>
                        <a:ext cx="112712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8">
            <a:extLst>
              <a:ext uri="{FF2B5EF4-FFF2-40B4-BE49-F238E27FC236}">
                <a16:creationId xmlns:a16="http://schemas.microsoft.com/office/drawing/2014/main" id="{86D5598F-FF45-4C66-DCDE-836E760F2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295" y="4921250"/>
            <a:ext cx="5324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  <a:sym typeface="Symbol" pitchFamily="18" charset="2"/>
              </a:rPr>
              <a:t>方法二</a:t>
            </a:r>
            <a:r>
              <a:rPr kumimoji="1" lang="en-US" altLang="zh-CN" sz="2400" b="1">
                <a:latin typeface="Times New Roman" pitchFamily="18" charset="0"/>
                <a:sym typeface="Symbol" pitchFamily="18" charset="2"/>
              </a:rPr>
              <a:t>(</a:t>
            </a:r>
            <a:r>
              <a:rPr lang="zh-CN" altLang="en-US" sz="2400" b="1">
                <a:latin typeface="Times New Roman" pitchFamily="18" charset="0"/>
              </a:rPr>
              <a:t>法拉第电磁感应定律</a:t>
            </a:r>
            <a:r>
              <a:rPr lang="en-US" altLang="zh-CN" sz="2400" b="1">
                <a:latin typeface="Times New Roman" pitchFamily="18" charset="0"/>
              </a:rPr>
              <a:t>):</a:t>
            </a:r>
            <a:endParaRPr kumimoji="1" lang="en-US" altLang="zh-CN" sz="2400" b="1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1" name="Object 29">
            <a:extLst>
              <a:ext uri="{FF2B5EF4-FFF2-40B4-BE49-F238E27FC236}">
                <a16:creationId xmlns:a16="http://schemas.microsoft.com/office/drawing/2014/main" id="{21D8F003-66B2-F1E1-EB0C-0BEC4CFB69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303920"/>
              </p:ext>
            </p:extLst>
          </p:nvPr>
        </p:nvGraphicFramePr>
        <p:xfrm>
          <a:off x="6388533" y="5486400"/>
          <a:ext cx="520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520560" imgH="457200" progId="Equation.3">
                  <p:embed/>
                </p:oleObj>
              </mc:Choice>
              <mc:Fallback>
                <p:oleObj name="公式" r:id="rId18" imgW="520560" imgH="457200" progId="Equation.3">
                  <p:embed/>
                  <p:pic>
                    <p:nvPicPr>
                      <p:cNvPr id="14365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533" y="5486400"/>
                        <a:ext cx="5207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0">
            <a:extLst>
              <a:ext uri="{FF2B5EF4-FFF2-40B4-BE49-F238E27FC236}">
                <a16:creationId xmlns:a16="http://schemas.microsoft.com/office/drawing/2014/main" id="{FE55B342-8BF0-203A-867C-88C6D2117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245" y="5475288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  <a:sym typeface="Symbol" pitchFamily="18" charset="2"/>
              </a:rPr>
              <a:t>在 </a:t>
            </a:r>
            <a:r>
              <a:rPr kumimoji="1" lang="en-US" altLang="zh-CN" sz="2400" b="1">
                <a:latin typeface="Times New Roman" pitchFamily="18" charset="0"/>
                <a:sym typeface="Symbol" pitchFamily="18" charset="2"/>
              </a:rPr>
              <a:t>d</a:t>
            </a:r>
            <a:r>
              <a:rPr kumimoji="1" lang="en-US" altLang="zh-CN" sz="2400" b="1" i="1">
                <a:latin typeface="Times New Roman" pitchFamily="18" charset="0"/>
                <a:sym typeface="Symbol" pitchFamily="18" charset="2"/>
              </a:rPr>
              <a:t>t </a:t>
            </a:r>
            <a:r>
              <a:rPr kumimoji="1" lang="zh-CN" altLang="en-US" sz="2400" b="1">
                <a:latin typeface="Times New Roman" pitchFamily="18" charset="0"/>
                <a:sym typeface="Symbol" pitchFamily="18" charset="2"/>
              </a:rPr>
              <a:t>时间内导体棒切割磁场线</a:t>
            </a:r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333ACE2A-DB61-5954-AAFB-806FCA0B5D2A}"/>
              </a:ext>
            </a:extLst>
          </p:cNvPr>
          <p:cNvSpPr>
            <a:spLocks noChangeArrowheads="1"/>
          </p:cNvSpPr>
          <p:nvPr/>
        </p:nvSpPr>
        <p:spPr bwMode="auto">
          <a:xfrm rot="3354240">
            <a:off x="7117195" y="3683000"/>
            <a:ext cx="1600200" cy="152400"/>
          </a:xfrm>
          <a:prstGeom prst="rect">
            <a:avLst/>
          </a:prstGeom>
          <a:solidFill>
            <a:srgbClr val="00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" name="Object 32">
            <a:extLst>
              <a:ext uri="{FF2B5EF4-FFF2-40B4-BE49-F238E27FC236}">
                <a16:creationId xmlns:a16="http://schemas.microsoft.com/office/drawing/2014/main" id="{9DFC0913-539F-ED13-9CDA-BD050043DF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668327"/>
              </p:ext>
            </p:extLst>
          </p:nvPr>
        </p:nvGraphicFramePr>
        <p:xfrm>
          <a:off x="7896658" y="2235200"/>
          <a:ext cx="2301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228600" imgH="304560" progId="Equation.3">
                  <p:embed/>
                </p:oleObj>
              </mc:Choice>
              <mc:Fallback>
                <p:oleObj name="公式" r:id="rId20" imgW="228600" imgH="304560" progId="Equation.3">
                  <p:embed/>
                  <p:pic>
                    <p:nvPicPr>
                      <p:cNvPr id="14368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6658" y="2235200"/>
                        <a:ext cx="2301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33">
            <a:extLst>
              <a:ext uri="{FF2B5EF4-FFF2-40B4-BE49-F238E27FC236}">
                <a16:creationId xmlns:a16="http://schemas.microsoft.com/office/drawing/2014/main" id="{C70761F6-9D82-B545-3094-A1A2637B6D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4795" y="2387600"/>
            <a:ext cx="0" cy="6858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" name="Object 34">
            <a:extLst>
              <a:ext uri="{FF2B5EF4-FFF2-40B4-BE49-F238E27FC236}">
                <a16:creationId xmlns:a16="http://schemas.microsoft.com/office/drawing/2014/main" id="{61FFDFFB-CAD3-3CAD-CDC8-7CF5023C30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527965"/>
              </p:ext>
            </p:extLst>
          </p:nvPr>
        </p:nvGraphicFramePr>
        <p:xfrm>
          <a:off x="7871258" y="3321050"/>
          <a:ext cx="4429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444240" imgH="317160" progId="Equation.3">
                  <p:embed/>
                </p:oleObj>
              </mc:Choice>
              <mc:Fallback>
                <p:oleObj name="公式" r:id="rId22" imgW="444240" imgH="317160" progId="Equation.3">
                  <p:embed/>
                  <p:pic>
                    <p:nvPicPr>
                      <p:cNvPr id="1437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1258" y="3321050"/>
                        <a:ext cx="442912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5">
            <a:extLst>
              <a:ext uri="{FF2B5EF4-FFF2-40B4-BE49-F238E27FC236}">
                <a16:creationId xmlns:a16="http://schemas.microsoft.com/office/drawing/2014/main" id="{10294341-F5B1-0827-ACCE-AD9C18C69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257636"/>
              </p:ext>
            </p:extLst>
          </p:nvPr>
        </p:nvGraphicFramePr>
        <p:xfrm>
          <a:off x="6950508" y="5287963"/>
          <a:ext cx="16383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1638000" imgH="825480" progId="Equation.3">
                  <p:embed/>
                </p:oleObj>
              </mc:Choice>
              <mc:Fallback>
                <p:oleObj name="公式" r:id="rId24" imgW="1638000" imgH="825480" progId="Equation.3">
                  <p:embed/>
                  <p:pic>
                    <p:nvPicPr>
                      <p:cNvPr id="14371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0508" y="5287963"/>
                        <a:ext cx="16383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6">
            <a:extLst>
              <a:ext uri="{FF2B5EF4-FFF2-40B4-BE49-F238E27FC236}">
                <a16:creationId xmlns:a16="http://schemas.microsoft.com/office/drawing/2014/main" id="{669BC80F-2D77-CF9D-0892-B1A3CA09F5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852634"/>
              </p:ext>
            </p:extLst>
          </p:nvPr>
        </p:nvGraphicFramePr>
        <p:xfrm>
          <a:off x="1764145" y="5967413"/>
          <a:ext cx="11795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6" imgW="1180800" imgH="888840" progId="Equation.3">
                  <p:embed/>
                </p:oleObj>
              </mc:Choice>
              <mc:Fallback>
                <p:oleObj name="公式" r:id="rId26" imgW="1180800" imgH="888840" progId="Equation.3">
                  <p:embed/>
                  <p:pic>
                    <p:nvPicPr>
                      <p:cNvPr id="14372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4145" y="5967413"/>
                        <a:ext cx="11795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7">
            <a:extLst>
              <a:ext uri="{FF2B5EF4-FFF2-40B4-BE49-F238E27FC236}">
                <a16:creationId xmlns:a16="http://schemas.microsoft.com/office/drawing/2014/main" id="{E5D78DDD-F44B-EEFF-7844-4DB519DCAF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442484"/>
              </p:ext>
            </p:extLst>
          </p:nvPr>
        </p:nvGraphicFramePr>
        <p:xfrm>
          <a:off x="3061133" y="5994400"/>
          <a:ext cx="16414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1638000" imgH="825480" progId="Equation.3">
                  <p:embed/>
                </p:oleObj>
              </mc:Choice>
              <mc:Fallback>
                <p:oleObj name="公式" r:id="rId28" imgW="1638000" imgH="825480" progId="Equation.3">
                  <p:embed/>
                  <p:pic>
                    <p:nvPicPr>
                      <p:cNvPr id="14373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1133" y="5994400"/>
                        <a:ext cx="16414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8">
            <a:extLst>
              <a:ext uri="{FF2B5EF4-FFF2-40B4-BE49-F238E27FC236}">
                <a16:creationId xmlns:a16="http://schemas.microsoft.com/office/drawing/2014/main" id="{9508F96B-BF8E-626D-F293-B6E82D1574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035546"/>
              </p:ext>
            </p:extLst>
          </p:nvPr>
        </p:nvGraphicFramePr>
        <p:xfrm>
          <a:off x="4731183" y="6034088"/>
          <a:ext cx="13858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0" imgW="1384200" imgH="825480" progId="Equation.3">
                  <p:embed/>
                </p:oleObj>
              </mc:Choice>
              <mc:Fallback>
                <p:oleObj name="公式" r:id="rId30" imgW="1384200" imgH="825480" progId="Equation.3">
                  <p:embed/>
                  <p:pic>
                    <p:nvPicPr>
                      <p:cNvPr id="14374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183" y="6034088"/>
                        <a:ext cx="1385887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39">
            <a:extLst>
              <a:ext uri="{FF2B5EF4-FFF2-40B4-BE49-F238E27FC236}">
                <a16:creationId xmlns:a16="http://schemas.microsoft.com/office/drawing/2014/main" id="{F6335E7D-99F4-2106-A5E5-4B582DC68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333" y="6205538"/>
            <a:ext cx="302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  <a:sym typeface="Symbol" pitchFamily="18" charset="2"/>
              </a:rPr>
              <a:t>方向由楞次定律确定</a:t>
            </a:r>
          </a:p>
        </p:txBody>
      </p:sp>
      <p:sp>
        <p:nvSpPr>
          <p:cNvPr id="42" name="Arc 40">
            <a:extLst>
              <a:ext uri="{FF2B5EF4-FFF2-40B4-BE49-F238E27FC236}">
                <a16:creationId xmlns:a16="http://schemas.microsoft.com/office/drawing/2014/main" id="{E0802A8E-00A2-31DD-79D1-40658FC3B6D3}"/>
              </a:ext>
            </a:extLst>
          </p:cNvPr>
          <p:cNvSpPr>
            <a:spLocks/>
          </p:cNvSpPr>
          <p:nvPr/>
        </p:nvSpPr>
        <p:spPr bwMode="auto">
          <a:xfrm>
            <a:off x="7164820" y="2770188"/>
            <a:ext cx="781050" cy="6778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18747 w 18747"/>
              <a:gd name="T1" fmla="*/ 10730 h 15641"/>
              <a:gd name="T2" fmla="*/ 14897 w 18747"/>
              <a:gd name="T3" fmla="*/ 15641 h 15641"/>
              <a:gd name="T4" fmla="*/ 0 w 18747"/>
              <a:gd name="T5" fmla="*/ 0 h 15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747" h="15641" fill="none" extrusionOk="0">
                <a:moveTo>
                  <a:pt x="18746" y="10729"/>
                </a:moveTo>
                <a:cubicBezTo>
                  <a:pt x="17707" y="12544"/>
                  <a:pt x="16411" y="14198"/>
                  <a:pt x="14896" y="15640"/>
                </a:cubicBezTo>
              </a:path>
              <a:path w="18747" h="15641" stroke="0" extrusionOk="0">
                <a:moveTo>
                  <a:pt x="18746" y="10729"/>
                </a:moveTo>
                <a:cubicBezTo>
                  <a:pt x="17707" y="12544"/>
                  <a:pt x="16411" y="14198"/>
                  <a:pt x="14896" y="15640"/>
                </a:cubicBez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Arc 41">
            <a:extLst>
              <a:ext uri="{FF2B5EF4-FFF2-40B4-BE49-F238E27FC236}">
                <a16:creationId xmlns:a16="http://schemas.microsoft.com/office/drawing/2014/main" id="{7705AFEE-AB14-8679-C025-85AD9662D243}"/>
              </a:ext>
            </a:extLst>
          </p:cNvPr>
          <p:cNvSpPr>
            <a:spLocks/>
          </p:cNvSpPr>
          <p:nvPr/>
        </p:nvSpPr>
        <p:spPr bwMode="auto">
          <a:xfrm rot="591254">
            <a:off x="7761720" y="3359150"/>
            <a:ext cx="1328738" cy="10731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518 w 21518"/>
              <a:gd name="T1" fmla="*/ 1879 h 14960"/>
              <a:gd name="T2" fmla="*/ 15580 w 21518"/>
              <a:gd name="T3" fmla="*/ 14960 h 14960"/>
              <a:gd name="T4" fmla="*/ 0 w 21518"/>
              <a:gd name="T5" fmla="*/ 0 h 14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18" h="14960" fill="none" extrusionOk="0">
                <a:moveTo>
                  <a:pt x="21518" y="1879"/>
                </a:moveTo>
                <a:cubicBezTo>
                  <a:pt x="21089" y="6789"/>
                  <a:pt x="18994" y="11405"/>
                  <a:pt x="15580" y="14960"/>
                </a:cubicBezTo>
              </a:path>
              <a:path w="21518" h="14960" stroke="0" extrusionOk="0">
                <a:moveTo>
                  <a:pt x="21518" y="1879"/>
                </a:moveTo>
                <a:cubicBezTo>
                  <a:pt x="21089" y="6789"/>
                  <a:pt x="18994" y="11405"/>
                  <a:pt x="15580" y="14960"/>
                </a:cubicBez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38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nimBg="1"/>
      <p:bldP spid="8" grpId="0" animBg="1"/>
      <p:bldP spid="14" grpId="0" autoUpdateAnimBg="0"/>
      <p:bldP spid="15" grpId="0" autoUpdateAnimBg="0"/>
      <p:bldP spid="16" grpId="0" autoUpdateAnimBg="0"/>
      <p:bldP spid="17" grpId="0" autoUpdateAnimBg="0"/>
      <p:bldP spid="18" grpId="0" autoUpdateAnimBg="0"/>
      <p:bldP spid="19" grpId="0" autoUpdateAnimBg="0"/>
      <p:bldP spid="20" grpId="0" animBg="1"/>
      <p:bldP spid="21" grpId="0" autoUpdateAnimBg="0"/>
      <p:bldP spid="28" grpId="0" autoUpdateAnimBg="0"/>
      <p:bldP spid="30" grpId="0" autoUpdateAnimBg="0"/>
      <p:bldP spid="32" grpId="0" autoUpdateAnimBg="0"/>
      <p:bldP spid="33" grpId="0" animBg="1"/>
      <p:bldP spid="35" grpId="0" animBg="1"/>
      <p:bldP spid="41" grpId="0" autoUpdateAnimBg="0"/>
      <p:bldP spid="42" grpId="0" animBg="1"/>
      <p:bldP spid="4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>
            <a:extLst>
              <a:ext uri="{FF2B5EF4-FFF2-40B4-BE49-F238E27FC236}">
                <a16:creationId xmlns:a16="http://schemas.microsoft.com/office/drawing/2014/main" id="{F9BD0F14-4275-6223-1502-994F279E8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35" y="3372716"/>
            <a:ext cx="28368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           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是感生电场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32589A19-9B8A-C9FB-B90C-30194E6F5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722" y="785812"/>
            <a:ext cx="4184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Times New Roman" pitchFamily="18" charset="0"/>
              </a:rPr>
              <a:t>二</a:t>
            </a:r>
            <a:r>
              <a:rPr kumimoji="1" lang="en-US" altLang="zh-CN" sz="2800" b="1">
                <a:latin typeface="Times New Roman" pitchFamily="18" charset="0"/>
              </a:rPr>
              <a:t>. </a:t>
            </a:r>
            <a:r>
              <a:rPr kumimoji="1" lang="zh-CN" altLang="en-US" sz="2800" b="1">
                <a:latin typeface="Times New Roman" pitchFamily="18" charset="0"/>
              </a:rPr>
              <a:t>感生电动势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8A12071C-C953-02BC-B5B9-B3099CE3A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46" y="2812328"/>
            <a:ext cx="44209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latin typeface="Times New Roman" pitchFamily="18" charset="0"/>
              </a:rPr>
              <a:t>感生电场力充当非静电力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DE3E9811-4BA1-72D9-7AA7-53FBC3F31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72" y="1467716"/>
            <a:ext cx="83185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无论有无导体或导体回路，变化的磁场都将在其周围空间产生具有闭合电场线的电场，并称此为感生电场或有旋电场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49A9492-017B-9534-1C98-0D8BEA658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560" y="1486766"/>
            <a:ext cx="8048625" cy="1152525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1582C8C0-02F7-21DC-5946-52DB7012D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97" y="3452091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感生电动势</a:t>
            </a:r>
          </a:p>
        </p:txBody>
      </p:sp>
      <p:graphicFrame>
        <p:nvGraphicFramePr>
          <p:cNvPr id="14" name="Object 11">
            <a:extLst>
              <a:ext uri="{FF2B5EF4-FFF2-40B4-BE49-F238E27FC236}">
                <a16:creationId xmlns:a16="http://schemas.microsoft.com/office/drawing/2014/main" id="{56CE4D54-79A5-59E7-7EEC-4C79AA2218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476567"/>
              </p:ext>
            </p:extLst>
          </p:nvPr>
        </p:nvGraphicFramePr>
        <p:xfrm>
          <a:off x="5052435" y="3436216"/>
          <a:ext cx="420687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19040" imgH="469800" progId="Equation.3">
                  <p:embed/>
                </p:oleObj>
              </mc:Choice>
              <mc:Fallback>
                <p:oleObj name="公式" r:id="rId2" imgW="419040" imgH="469800" progId="Equation.3">
                  <p:embed/>
                  <p:pic>
                    <p:nvPicPr>
                      <p:cNvPr id="16395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435" y="3436216"/>
                        <a:ext cx="420687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>
            <a:extLst>
              <a:ext uri="{FF2B5EF4-FFF2-40B4-BE49-F238E27FC236}">
                <a16:creationId xmlns:a16="http://schemas.microsoft.com/office/drawing/2014/main" id="{2EEAEAB6-790A-0388-D1D8-DDDA6BFE0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850338"/>
              </p:ext>
            </p:extLst>
          </p:nvPr>
        </p:nvGraphicFramePr>
        <p:xfrm>
          <a:off x="2583872" y="3307628"/>
          <a:ext cx="18796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879560" imgH="685800" progId="Equation.3">
                  <p:embed/>
                </p:oleObj>
              </mc:Choice>
              <mc:Fallback>
                <p:oleObj name="公式" r:id="rId4" imgW="1879560" imgH="685800" progId="Equation.3">
                  <p:embed/>
                  <p:pic>
                    <p:nvPicPr>
                      <p:cNvPr id="16396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3872" y="3307628"/>
                        <a:ext cx="187960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3">
            <a:extLst>
              <a:ext uri="{FF2B5EF4-FFF2-40B4-BE49-F238E27FC236}">
                <a16:creationId xmlns:a16="http://schemas.microsoft.com/office/drawing/2014/main" id="{0BC26051-A31B-C32E-469D-3738656AA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97" y="4291878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闭合回路中</a:t>
            </a:r>
          </a:p>
        </p:txBody>
      </p:sp>
      <p:graphicFrame>
        <p:nvGraphicFramePr>
          <p:cNvPr id="17" name="Object 15">
            <a:extLst>
              <a:ext uri="{FF2B5EF4-FFF2-40B4-BE49-F238E27FC236}">
                <a16:creationId xmlns:a16="http://schemas.microsoft.com/office/drawing/2014/main" id="{3836BECE-1198-36BC-7F15-C007114E32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820000"/>
              </p:ext>
            </p:extLst>
          </p:nvPr>
        </p:nvGraphicFramePr>
        <p:xfrm>
          <a:off x="2556885" y="4106141"/>
          <a:ext cx="29337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933640" imgH="825480" progId="Equation.3">
                  <p:embed/>
                </p:oleObj>
              </mc:Choice>
              <mc:Fallback>
                <p:oleObj name="公式" r:id="rId6" imgW="2933640" imgH="825480" progId="Equation.3">
                  <p:embed/>
                  <p:pic>
                    <p:nvPicPr>
                      <p:cNvPr id="16399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6885" y="4106141"/>
                        <a:ext cx="29337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>
            <a:extLst>
              <a:ext uri="{FF2B5EF4-FFF2-40B4-BE49-F238E27FC236}">
                <a16:creationId xmlns:a16="http://schemas.microsoft.com/office/drawing/2014/main" id="{0B91940A-6D95-F1F8-E771-1E722DD984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549629"/>
              </p:ext>
            </p:extLst>
          </p:nvPr>
        </p:nvGraphicFramePr>
        <p:xfrm>
          <a:off x="2899785" y="4901478"/>
          <a:ext cx="19145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917360" imgH="825480" progId="Equation.3">
                  <p:embed/>
                </p:oleObj>
              </mc:Choice>
              <mc:Fallback>
                <p:oleObj name="公式" r:id="rId8" imgW="1917360" imgH="825480" progId="Equation.3">
                  <p:embed/>
                  <p:pic>
                    <p:nvPicPr>
                      <p:cNvPr id="1640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9785" y="4901478"/>
                        <a:ext cx="191452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">
            <a:extLst>
              <a:ext uri="{FF2B5EF4-FFF2-40B4-BE49-F238E27FC236}">
                <a16:creationId xmlns:a16="http://schemas.microsoft.com/office/drawing/2014/main" id="{ED12EEE4-DA91-FAF5-8732-1614B3F50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622334"/>
              </p:ext>
            </p:extLst>
          </p:nvPr>
        </p:nvGraphicFramePr>
        <p:xfrm>
          <a:off x="9292215" y="5447434"/>
          <a:ext cx="18018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803240" imgH="863280" progId="Equation.3">
                  <p:embed/>
                </p:oleObj>
              </mc:Choice>
              <mc:Fallback>
                <p:oleObj name="公式" r:id="rId10" imgW="1803240" imgH="863280" progId="Equation.3">
                  <p:embed/>
                  <p:pic>
                    <p:nvPicPr>
                      <p:cNvPr id="1741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2215" y="5447434"/>
                        <a:ext cx="18018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3">
            <a:extLst>
              <a:ext uri="{FF2B5EF4-FFF2-40B4-BE49-F238E27FC236}">
                <a16:creationId xmlns:a16="http://schemas.microsoft.com/office/drawing/2014/main" id="{EEB91362-0570-B2AA-B5A1-5CBC72B36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9315" y="5420447"/>
            <a:ext cx="3922712" cy="931862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CN" altLang="zh-CN" sz="2400" b="1">
              <a:latin typeface="Times New Roman" pitchFamily="18" charset="0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06031468-C055-55CA-01AE-3EC2CD993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627" y="4755284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感生电场与变化磁场之间的关系</a:t>
            </a:r>
          </a:p>
        </p:txBody>
      </p:sp>
      <p:graphicFrame>
        <p:nvGraphicFramePr>
          <p:cNvPr id="23" name="Object 10">
            <a:extLst>
              <a:ext uri="{FF2B5EF4-FFF2-40B4-BE49-F238E27FC236}">
                <a16:creationId xmlns:a16="http://schemas.microsoft.com/office/drawing/2014/main" id="{A6572438-A76C-3E36-ECE6-5D57C0D20A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031009"/>
              </p:ext>
            </p:extLst>
          </p:nvPr>
        </p:nvGraphicFramePr>
        <p:xfrm>
          <a:off x="8003165" y="5599834"/>
          <a:ext cx="127158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269720" imgH="609480" progId="Equation.3">
                  <p:embed/>
                </p:oleObj>
              </mc:Choice>
              <mc:Fallback>
                <p:oleObj name="公式" r:id="rId12" imgW="1269720" imgH="609480" progId="Equation.3">
                  <p:embed/>
                  <p:pic>
                    <p:nvPicPr>
                      <p:cNvPr id="17418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3165" y="5599834"/>
                        <a:ext cx="127158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4">
            <a:extLst>
              <a:ext uri="{FF2B5EF4-FFF2-40B4-BE49-F238E27FC236}">
                <a16:creationId xmlns:a16="http://schemas.microsoft.com/office/drawing/2014/main" id="{73B1F7F2-4803-5A33-00DC-848D9B1EC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977" y="4633047"/>
            <a:ext cx="3619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4000" b="1">
                <a:latin typeface="Times New Roman" pitchFamily="18" charset="0"/>
              </a:rPr>
              <a:t>•</a:t>
            </a:r>
            <a:endParaRPr lang="en-US" altLang="zh-CN" sz="2400" b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utoUpdateAnimBg="0"/>
      <p:bldP spid="9" grpId="0" autoUpdateAnimBg="0"/>
      <p:bldP spid="11" grpId="0" autoUpdateAnimBg="0"/>
      <p:bldP spid="12" grpId="0" animBg="1"/>
      <p:bldP spid="13" grpId="0" autoUpdateAnimBg="0"/>
      <p:bldP spid="16" grpId="0" autoUpdateAnimBg="0"/>
      <p:bldP spid="21" grpId="0" animBg="1"/>
      <p:bldP spid="22" grpId="0" autoUpdateAnimBg="0"/>
      <p:bldP spid="24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3">
            <a:extLst>
              <a:ext uri="{FF2B5EF4-FFF2-40B4-BE49-F238E27FC236}">
                <a16:creationId xmlns:a16="http://schemas.microsoft.com/office/drawing/2014/main" id="{840A13CA-3F52-1519-E4B8-C6CCE8CB9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516" y="1309688"/>
            <a:ext cx="3455988" cy="3024187"/>
          </a:xfrm>
          <a:prstGeom prst="rect">
            <a:avLst/>
          </a:prstGeom>
          <a:solidFill>
            <a:srgbClr val="00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ACB069D7-0383-52A9-FDB4-7598CD167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91" y="77787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例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65061C2F-8739-2DB1-274F-024D9C6CE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91" y="644525"/>
            <a:ext cx="82296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Times New Roman" pitchFamily="18" charset="0"/>
              </a:rPr>
              <a:t>一被限制在半径为 </a:t>
            </a:r>
            <a:r>
              <a:rPr kumimoji="1" lang="en-US" altLang="zh-CN" sz="2800" b="1" i="1">
                <a:latin typeface="Times New Roman" pitchFamily="18" charset="0"/>
              </a:rPr>
              <a:t>R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的无限长圆柱内的均匀磁场 </a:t>
            </a:r>
            <a:r>
              <a:rPr kumimoji="1" lang="en-US" altLang="zh-CN" sz="2800" b="1" i="1">
                <a:latin typeface="Times New Roman" pitchFamily="18" charset="0"/>
              </a:rPr>
              <a:t>B </a:t>
            </a:r>
            <a:r>
              <a:rPr kumimoji="1" lang="zh-CN" altLang="en-US" sz="2400" b="1">
                <a:latin typeface="Times New Roman" pitchFamily="18" charset="0"/>
              </a:rPr>
              <a:t>， </a:t>
            </a:r>
            <a:r>
              <a:rPr kumimoji="1" lang="en-US" altLang="zh-CN" sz="2800" b="1" i="1">
                <a:latin typeface="Times New Roman" pitchFamily="18" charset="0"/>
              </a:rPr>
              <a:t>B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均匀增加，</a:t>
            </a:r>
            <a:r>
              <a:rPr kumimoji="1" lang="en-US" altLang="zh-CN" sz="2800" b="1" i="1">
                <a:latin typeface="Times New Roman" pitchFamily="18" charset="0"/>
              </a:rPr>
              <a:t>B</a:t>
            </a:r>
            <a:r>
              <a:rPr kumimoji="1" lang="en-US" altLang="zh-CN" sz="2400" b="1">
                <a:latin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</a:rPr>
              <a:t>的方向如图所示。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0E0B329A-47D5-81F4-0137-ED2077D3D833}"/>
              </a:ext>
            </a:extLst>
          </p:cNvPr>
          <p:cNvGrpSpPr>
            <a:grpSpLocks/>
          </p:cNvGrpSpPr>
          <p:nvPr/>
        </p:nvGrpSpPr>
        <p:grpSpPr bwMode="auto">
          <a:xfrm>
            <a:off x="5706341" y="1517650"/>
            <a:ext cx="2514600" cy="2590800"/>
            <a:chOff x="3792" y="576"/>
            <a:chExt cx="1584" cy="1632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D555FE38-78A6-85AB-D443-C35E4D67F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576"/>
              <a:ext cx="1584" cy="1632"/>
            </a:xfrm>
            <a:prstGeom prst="ellipse">
              <a:avLst/>
            </a:prstGeom>
            <a:solidFill>
              <a:srgbClr val="6666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1A1F817A-3F25-9BED-E1B7-2C0186D945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8" y="1141"/>
              <a:ext cx="183" cy="188"/>
              <a:chOff x="4512" y="960"/>
              <a:chExt cx="144" cy="144"/>
            </a:xfrm>
          </p:grpSpPr>
          <p:sp>
            <p:nvSpPr>
              <p:cNvPr id="55" name="Line 7">
                <a:extLst>
                  <a:ext uri="{FF2B5EF4-FFF2-40B4-BE49-F238E27FC236}">
                    <a16:creationId xmlns:a16="http://schemas.microsoft.com/office/drawing/2014/main" id="{82ADEBF5-14A5-CE42-FC53-D3962AD27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8">
                <a:extLst>
                  <a:ext uri="{FF2B5EF4-FFF2-40B4-BE49-F238E27FC236}">
                    <a16:creationId xmlns:a16="http://schemas.microsoft.com/office/drawing/2014/main" id="{DF72EE87-AC1D-9466-4EB2-E51F01333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EDC677-050C-2E85-C3B7-D2B000E5D4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9" y="764"/>
              <a:ext cx="182" cy="189"/>
              <a:chOff x="4512" y="960"/>
              <a:chExt cx="144" cy="144"/>
            </a:xfrm>
          </p:grpSpPr>
          <p:sp>
            <p:nvSpPr>
              <p:cNvPr id="53" name="Line 10">
                <a:extLst>
                  <a:ext uri="{FF2B5EF4-FFF2-40B4-BE49-F238E27FC236}">
                    <a16:creationId xmlns:a16="http://schemas.microsoft.com/office/drawing/2014/main" id="{74DD6F23-6DE8-5A22-A4A9-3B43EE779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Line 11">
                <a:extLst>
                  <a:ext uri="{FF2B5EF4-FFF2-40B4-BE49-F238E27FC236}">
                    <a16:creationId xmlns:a16="http://schemas.microsoft.com/office/drawing/2014/main" id="{265BF020-2A95-87DD-CFB5-7AC6F3CB7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5EF3361C-34DE-6322-0C9E-011FBA3021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3" y="1141"/>
              <a:ext cx="183" cy="188"/>
              <a:chOff x="4512" y="960"/>
              <a:chExt cx="144" cy="144"/>
            </a:xfrm>
          </p:grpSpPr>
          <p:sp>
            <p:nvSpPr>
              <p:cNvPr id="51" name="Line 13">
                <a:extLst>
                  <a:ext uri="{FF2B5EF4-FFF2-40B4-BE49-F238E27FC236}">
                    <a16:creationId xmlns:a16="http://schemas.microsoft.com/office/drawing/2014/main" id="{663AED19-9111-482E-94A2-1B02C4495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14">
                <a:extLst>
                  <a:ext uri="{FF2B5EF4-FFF2-40B4-BE49-F238E27FC236}">
                    <a16:creationId xmlns:a16="http://schemas.microsoft.com/office/drawing/2014/main" id="{956CF706-69E7-B3CA-DFCD-22B88FDFF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2F3A5606-4DE8-13DD-C31E-566EDBBB71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8" y="1141"/>
              <a:ext cx="182" cy="188"/>
              <a:chOff x="4512" y="960"/>
              <a:chExt cx="144" cy="144"/>
            </a:xfrm>
          </p:grpSpPr>
          <p:sp>
            <p:nvSpPr>
              <p:cNvPr id="49" name="Line 16">
                <a:extLst>
                  <a:ext uri="{FF2B5EF4-FFF2-40B4-BE49-F238E27FC236}">
                    <a16:creationId xmlns:a16="http://schemas.microsoft.com/office/drawing/2014/main" id="{E168CCFF-0A48-818E-9D14-90994AA64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84334016-B780-0154-E8A4-2277DDBFC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A554ABAF-8A1A-F841-36CF-569EA6CEDC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8" y="1518"/>
              <a:ext cx="182" cy="188"/>
              <a:chOff x="4512" y="960"/>
              <a:chExt cx="144" cy="144"/>
            </a:xfrm>
          </p:grpSpPr>
          <p:sp>
            <p:nvSpPr>
              <p:cNvPr id="47" name="Line 19">
                <a:extLst>
                  <a:ext uri="{FF2B5EF4-FFF2-40B4-BE49-F238E27FC236}">
                    <a16:creationId xmlns:a16="http://schemas.microsoft.com/office/drawing/2014/main" id="{46155D46-F7AE-A238-DE68-91230AF14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20">
                <a:extLst>
                  <a:ext uri="{FF2B5EF4-FFF2-40B4-BE49-F238E27FC236}">
                    <a16:creationId xmlns:a16="http://schemas.microsoft.com/office/drawing/2014/main" id="{81EA072E-5088-64BF-8E45-78994FC5F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DA768665-8BF1-B15A-E0D3-08986325FD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4" y="1518"/>
              <a:ext cx="183" cy="188"/>
              <a:chOff x="4512" y="960"/>
              <a:chExt cx="144" cy="144"/>
            </a:xfrm>
          </p:grpSpPr>
          <p:sp>
            <p:nvSpPr>
              <p:cNvPr id="45" name="Line 22">
                <a:extLst>
                  <a:ext uri="{FF2B5EF4-FFF2-40B4-BE49-F238E27FC236}">
                    <a16:creationId xmlns:a16="http://schemas.microsoft.com/office/drawing/2014/main" id="{1E31F408-681E-EAB2-3DB5-B6F0074C1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23">
                <a:extLst>
                  <a:ext uri="{FF2B5EF4-FFF2-40B4-BE49-F238E27FC236}">
                    <a16:creationId xmlns:a16="http://schemas.microsoft.com/office/drawing/2014/main" id="{91854715-6F89-9FA2-548E-6990C5AA3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A67E2C78-20CF-BF79-536F-7CD17C9477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4" y="1141"/>
              <a:ext cx="183" cy="188"/>
              <a:chOff x="4512" y="960"/>
              <a:chExt cx="144" cy="144"/>
            </a:xfrm>
          </p:grpSpPr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F6211A31-1F7A-7380-97A0-42A8F7936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70A61350-76B9-4BA6-F2F5-D47B19CE8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66354A65-66B2-5FD9-4AD4-E14538FE40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2" y="1518"/>
              <a:ext cx="183" cy="188"/>
              <a:chOff x="4512" y="960"/>
              <a:chExt cx="144" cy="144"/>
            </a:xfrm>
          </p:grpSpPr>
          <p:sp>
            <p:nvSpPr>
              <p:cNvPr id="41" name="Line 28">
                <a:extLst>
                  <a:ext uri="{FF2B5EF4-FFF2-40B4-BE49-F238E27FC236}">
                    <a16:creationId xmlns:a16="http://schemas.microsoft.com/office/drawing/2014/main" id="{DA26943C-C1F1-AB44-2AC8-C1C4FE01A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3E38AC33-5D31-73D7-DFAC-C8EA9B727A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30">
              <a:extLst>
                <a:ext uri="{FF2B5EF4-FFF2-40B4-BE49-F238E27FC236}">
                  <a16:creationId xmlns:a16="http://schemas.microsoft.com/office/drawing/2014/main" id="{0E461284-3F28-4A4F-51DA-0548079835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3" y="1518"/>
              <a:ext cx="183" cy="188"/>
              <a:chOff x="4512" y="960"/>
              <a:chExt cx="144" cy="144"/>
            </a:xfrm>
          </p:grpSpPr>
          <p:sp>
            <p:nvSpPr>
              <p:cNvPr id="39" name="Line 31">
                <a:extLst>
                  <a:ext uri="{FF2B5EF4-FFF2-40B4-BE49-F238E27FC236}">
                    <a16:creationId xmlns:a16="http://schemas.microsoft.com/office/drawing/2014/main" id="{D92C5C49-DCB3-B499-C4F3-888815A58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32">
                <a:extLst>
                  <a:ext uri="{FF2B5EF4-FFF2-40B4-BE49-F238E27FC236}">
                    <a16:creationId xmlns:a16="http://schemas.microsoft.com/office/drawing/2014/main" id="{D0851C13-2222-D2ED-A0F3-1D0301C8F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6101414B-9A2A-CF26-F728-DD4C9ED5A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8" y="1518"/>
              <a:ext cx="183" cy="188"/>
              <a:chOff x="4512" y="960"/>
              <a:chExt cx="144" cy="144"/>
            </a:xfrm>
          </p:grpSpPr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0CA04879-2574-7C92-D034-C79BA0055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FFBA965F-B6AE-BE28-2B5C-251FF8F50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36">
              <a:extLst>
                <a:ext uri="{FF2B5EF4-FFF2-40B4-BE49-F238E27FC236}">
                  <a16:creationId xmlns:a16="http://schemas.microsoft.com/office/drawing/2014/main" id="{17FB88AA-8ABA-19B1-5216-24763175B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" y="764"/>
              <a:ext cx="182" cy="189"/>
              <a:chOff x="4512" y="960"/>
              <a:chExt cx="144" cy="144"/>
            </a:xfrm>
          </p:grpSpPr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908B7BB8-001B-81CD-EC5B-A50B75A534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38">
                <a:extLst>
                  <a:ext uri="{FF2B5EF4-FFF2-40B4-BE49-F238E27FC236}">
                    <a16:creationId xmlns:a16="http://schemas.microsoft.com/office/drawing/2014/main" id="{C7BCC3F4-8A04-EC9F-F200-C6E96D0CEF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298E58D4-DB8F-38A9-41FB-60AEBA007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8" y="1831"/>
              <a:ext cx="182" cy="189"/>
              <a:chOff x="4512" y="960"/>
              <a:chExt cx="144" cy="144"/>
            </a:xfrm>
          </p:grpSpPr>
          <p:sp>
            <p:nvSpPr>
              <p:cNvPr id="33" name="Line 40">
                <a:extLst>
                  <a:ext uri="{FF2B5EF4-FFF2-40B4-BE49-F238E27FC236}">
                    <a16:creationId xmlns:a16="http://schemas.microsoft.com/office/drawing/2014/main" id="{2A04BA26-2FB2-6677-3E7A-03E0D697A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1">
                <a:extLst>
                  <a:ext uri="{FF2B5EF4-FFF2-40B4-BE49-F238E27FC236}">
                    <a16:creationId xmlns:a16="http://schemas.microsoft.com/office/drawing/2014/main" id="{262CEEB5-0D76-2815-03A4-C1DAA9E071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Group 42">
              <a:extLst>
                <a:ext uri="{FF2B5EF4-FFF2-40B4-BE49-F238E27FC236}">
                  <a16:creationId xmlns:a16="http://schemas.microsoft.com/office/drawing/2014/main" id="{99365565-4659-2A6A-14DF-3E5197BBD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8" y="1831"/>
              <a:ext cx="182" cy="189"/>
              <a:chOff x="4512" y="960"/>
              <a:chExt cx="144" cy="144"/>
            </a:xfrm>
          </p:grpSpPr>
          <p:sp>
            <p:nvSpPr>
              <p:cNvPr id="31" name="Line 43">
                <a:extLst>
                  <a:ext uri="{FF2B5EF4-FFF2-40B4-BE49-F238E27FC236}">
                    <a16:creationId xmlns:a16="http://schemas.microsoft.com/office/drawing/2014/main" id="{F9F53C65-108E-CFB4-F5EA-A7E6F4B419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44">
                <a:extLst>
                  <a:ext uri="{FF2B5EF4-FFF2-40B4-BE49-F238E27FC236}">
                    <a16:creationId xmlns:a16="http://schemas.microsoft.com/office/drawing/2014/main" id="{983324C3-A631-A06C-B4C3-71607429D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45">
              <a:extLst>
                <a:ext uri="{FF2B5EF4-FFF2-40B4-BE49-F238E27FC236}">
                  <a16:creationId xmlns:a16="http://schemas.microsoft.com/office/drawing/2014/main" id="{BFEEA078-638E-AEA9-2EED-FD222B892E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3" y="1894"/>
              <a:ext cx="183" cy="188"/>
              <a:chOff x="4512" y="960"/>
              <a:chExt cx="144" cy="144"/>
            </a:xfrm>
          </p:grpSpPr>
          <p:sp>
            <p:nvSpPr>
              <p:cNvPr id="29" name="Line 46">
                <a:extLst>
                  <a:ext uri="{FF2B5EF4-FFF2-40B4-BE49-F238E27FC236}">
                    <a16:creationId xmlns:a16="http://schemas.microsoft.com/office/drawing/2014/main" id="{D66F35A8-272D-3258-2112-62A9F8ACD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Line 47">
                <a:extLst>
                  <a:ext uri="{FF2B5EF4-FFF2-40B4-BE49-F238E27FC236}">
                    <a16:creationId xmlns:a16="http://schemas.microsoft.com/office/drawing/2014/main" id="{561F9C2C-D876-8CCE-9431-2EF7985BBD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403FA1FC-60AD-34AA-7189-9DEDBCB470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2" y="1141"/>
              <a:ext cx="183" cy="188"/>
              <a:chOff x="4512" y="960"/>
              <a:chExt cx="144" cy="144"/>
            </a:xfrm>
          </p:grpSpPr>
          <p:sp>
            <p:nvSpPr>
              <p:cNvPr id="27" name="Line 49">
                <a:extLst>
                  <a:ext uri="{FF2B5EF4-FFF2-40B4-BE49-F238E27FC236}">
                    <a16:creationId xmlns:a16="http://schemas.microsoft.com/office/drawing/2014/main" id="{2D86928F-DC48-75F6-9422-0016C1BA19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Line 50">
                <a:extLst>
                  <a:ext uri="{FF2B5EF4-FFF2-40B4-BE49-F238E27FC236}">
                    <a16:creationId xmlns:a16="http://schemas.microsoft.com/office/drawing/2014/main" id="{AFF168CF-2B15-6022-2D6A-4529116F7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51">
              <a:extLst>
                <a:ext uri="{FF2B5EF4-FFF2-40B4-BE49-F238E27FC236}">
                  <a16:creationId xmlns:a16="http://schemas.microsoft.com/office/drawing/2014/main" id="{767C8790-F770-968F-ACC8-EB36184CA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3" y="702"/>
              <a:ext cx="183" cy="188"/>
              <a:chOff x="4512" y="960"/>
              <a:chExt cx="144" cy="144"/>
            </a:xfrm>
          </p:grpSpPr>
          <p:sp>
            <p:nvSpPr>
              <p:cNvPr id="25" name="Line 52">
                <a:extLst>
                  <a:ext uri="{FF2B5EF4-FFF2-40B4-BE49-F238E27FC236}">
                    <a16:creationId xmlns:a16="http://schemas.microsoft.com/office/drawing/2014/main" id="{0278C71E-3EC0-BF96-8E71-8AF54A59C3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53">
                <a:extLst>
                  <a:ext uri="{FF2B5EF4-FFF2-40B4-BE49-F238E27FC236}">
                    <a16:creationId xmlns:a16="http://schemas.microsoft.com/office/drawing/2014/main" id="{5F9BC4C5-FF94-E1E6-4C9E-5F0D2F5083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12" y="960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57" name="Object 54">
            <a:extLst>
              <a:ext uri="{FF2B5EF4-FFF2-40B4-BE49-F238E27FC236}">
                <a16:creationId xmlns:a16="http://schemas.microsoft.com/office/drawing/2014/main" id="{9BA4B3C1-63BB-B35B-49B8-92D645D17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991539"/>
              </p:ext>
            </p:extLst>
          </p:nvPr>
        </p:nvGraphicFramePr>
        <p:xfrm>
          <a:off x="6196879" y="2957513"/>
          <a:ext cx="2809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9360" imgH="291960" progId="Equation.3">
                  <p:embed/>
                </p:oleObj>
              </mc:Choice>
              <mc:Fallback>
                <p:oleObj name="公式" r:id="rId2" imgW="279360" imgH="291960" progId="Equation.3">
                  <p:embed/>
                  <p:pic>
                    <p:nvPicPr>
                      <p:cNvPr id="20534" name="Object 54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879" y="2957513"/>
                        <a:ext cx="2809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5">
            <a:extLst>
              <a:ext uri="{FF2B5EF4-FFF2-40B4-BE49-F238E27FC236}">
                <a16:creationId xmlns:a16="http://schemas.microsoft.com/office/drawing/2014/main" id="{9547B687-DCF2-DC95-5BBD-AAB1C89BA6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957887"/>
              </p:ext>
            </p:extLst>
          </p:nvPr>
        </p:nvGraphicFramePr>
        <p:xfrm>
          <a:off x="6865216" y="2393950"/>
          <a:ext cx="2921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91960" imgH="317160" progId="Equation.3">
                  <p:embed/>
                </p:oleObj>
              </mc:Choice>
              <mc:Fallback>
                <p:oleObj name="公式" r:id="rId4" imgW="291960" imgH="317160" progId="Equation.3">
                  <p:embed/>
                  <p:pic>
                    <p:nvPicPr>
                      <p:cNvPr id="20535" name="Object 5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5216" y="2393950"/>
                        <a:ext cx="2921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56">
            <a:extLst>
              <a:ext uri="{FF2B5EF4-FFF2-40B4-BE49-F238E27FC236}">
                <a16:creationId xmlns:a16="http://schemas.microsoft.com/office/drawing/2014/main" id="{3A50976F-8870-60EA-871D-643B55A1C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341" y="2736850"/>
            <a:ext cx="2514600" cy="152400"/>
          </a:xfrm>
          <a:prstGeom prst="rect">
            <a:avLst/>
          </a:prstGeom>
          <a:gradFill rotWithShape="0">
            <a:gsLst>
              <a:gs pos="0">
                <a:srgbClr val="00FFFF">
                  <a:gamma/>
                  <a:shade val="46275"/>
                  <a:invGamma/>
                </a:srgbClr>
              </a:gs>
              <a:gs pos="50000">
                <a:srgbClr val="00FFFF"/>
              </a:gs>
              <a:gs pos="100000">
                <a:srgbClr val="00FF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Rectangle 57">
            <a:extLst>
              <a:ext uri="{FF2B5EF4-FFF2-40B4-BE49-F238E27FC236}">
                <a16:creationId xmlns:a16="http://schemas.microsoft.com/office/drawing/2014/main" id="{50BAE1B2-5FE5-E7EA-9F6E-268DFCF34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941" y="3498850"/>
            <a:ext cx="2057400" cy="152400"/>
          </a:xfrm>
          <a:prstGeom prst="rect">
            <a:avLst/>
          </a:prstGeom>
          <a:gradFill rotWithShape="0">
            <a:gsLst>
              <a:gs pos="0">
                <a:srgbClr val="FFFF00">
                  <a:gamma/>
                  <a:shade val="46275"/>
                  <a:invGamma/>
                </a:srgbClr>
              </a:gs>
              <a:gs pos="5000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1" name="Object 58">
            <a:extLst>
              <a:ext uri="{FF2B5EF4-FFF2-40B4-BE49-F238E27FC236}">
                <a16:creationId xmlns:a16="http://schemas.microsoft.com/office/drawing/2014/main" id="{AED18441-561E-29FB-D819-93894DF8F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771204"/>
              </p:ext>
            </p:extLst>
          </p:nvPr>
        </p:nvGraphicFramePr>
        <p:xfrm>
          <a:off x="8225704" y="2505075"/>
          <a:ext cx="3317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30120" imgH="304560" progId="Equation.3">
                  <p:embed/>
                </p:oleObj>
              </mc:Choice>
              <mc:Fallback>
                <p:oleObj name="公式" r:id="rId6" imgW="330120" imgH="304560" progId="Equation.3">
                  <p:embed/>
                  <p:pic>
                    <p:nvPicPr>
                      <p:cNvPr id="20538" name="Object 5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5704" y="2505075"/>
                        <a:ext cx="3317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59">
            <a:extLst>
              <a:ext uri="{FF2B5EF4-FFF2-40B4-BE49-F238E27FC236}">
                <a16:creationId xmlns:a16="http://schemas.microsoft.com/office/drawing/2014/main" id="{AA00A2E1-C3E5-0146-5C96-4FF37707DB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602768"/>
              </p:ext>
            </p:extLst>
          </p:nvPr>
        </p:nvGraphicFramePr>
        <p:xfrm>
          <a:off x="5279304" y="2484438"/>
          <a:ext cx="3921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93480" imgH="291960" progId="Equation.3">
                  <p:embed/>
                </p:oleObj>
              </mc:Choice>
              <mc:Fallback>
                <p:oleObj name="公式" r:id="rId8" imgW="393480" imgH="291960" progId="Equation.3">
                  <p:embed/>
                  <p:pic>
                    <p:nvPicPr>
                      <p:cNvPr id="20539" name="Object 59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9304" y="2484438"/>
                        <a:ext cx="3921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0">
            <a:extLst>
              <a:ext uri="{FF2B5EF4-FFF2-40B4-BE49-F238E27FC236}">
                <a16:creationId xmlns:a16="http://schemas.microsoft.com/office/drawing/2014/main" id="{C906CA6C-F5DF-1FF8-F776-B809030F17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389624"/>
              </p:ext>
            </p:extLst>
          </p:nvPr>
        </p:nvGraphicFramePr>
        <p:xfrm>
          <a:off x="5536479" y="3381375"/>
          <a:ext cx="280987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79360" imgH="317160" progId="Equation.3">
                  <p:embed/>
                </p:oleObj>
              </mc:Choice>
              <mc:Fallback>
                <p:oleObj name="公式" r:id="rId10" imgW="279360" imgH="317160" progId="Equation.3">
                  <p:embed/>
                  <p:pic>
                    <p:nvPicPr>
                      <p:cNvPr id="20540" name="Object 60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6479" y="3381375"/>
                        <a:ext cx="280987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1">
            <a:extLst>
              <a:ext uri="{FF2B5EF4-FFF2-40B4-BE49-F238E27FC236}">
                <a16:creationId xmlns:a16="http://schemas.microsoft.com/office/drawing/2014/main" id="{53B20811-511A-4E26-03B8-F2A754D9E0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571541"/>
              </p:ext>
            </p:extLst>
          </p:nvPr>
        </p:nvGraphicFramePr>
        <p:xfrm>
          <a:off x="8074891" y="3379788"/>
          <a:ext cx="3159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317160" imgH="291960" progId="Equation.3">
                  <p:embed/>
                </p:oleObj>
              </mc:Choice>
              <mc:Fallback>
                <p:oleObj name="公式" r:id="rId12" imgW="317160" imgH="291960" progId="Equation.3">
                  <p:embed/>
                  <p:pic>
                    <p:nvPicPr>
                      <p:cNvPr id="20541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4891" y="3379788"/>
                        <a:ext cx="3159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62">
            <a:extLst>
              <a:ext uri="{FF2B5EF4-FFF2-40B4-BE49-F238E27FC236}">
                <a16:creationId xmlns:a16="http://schemas.microsoft.com/office/drawing/2014/main" id="{F09832F0-8B63-D9A3-EFC5-56F9E3317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154" y="1862138"/>
            <a:ext cx="524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求  导体棒</a:t>
            </a:r>
            <a:r>
              <a:rPr kumimoji="1" lang="en-US" altLang="zh-CN" sz="2400" b="1" i="1">
                <a:latin typeface="Times New Roman" pitchFamily="18" charset="0"/>
              </a:rPr>
              <a:t>MN</a:t>
            </a:r>
            <a:r>
              <a:rPr kumimoji="1" lang="zh-CN" altLang="en-US" sz="2400" b="1">
                <a:latin typeface="Times New Roman" pitchFamily="18" charset="0"/>
              </a:rPr>
              <a:t>、</a:t>
            </a:r>
            <a:r>
              <a:rPr kumimoji="1" lang="en-US" altLang="zh-CN" sz="2400" b="1" i="1">
                <a:latin typeface="Times New Roman" pitchFamily="18" charset="0"/>
              </a:rPr>
              <a:t>CD</a:t>
            </a:r>
            <a:r>
              <a:rPr kumimoji="1" lang="zh-CN" altLang="en-US" sz="2400" b="1">
                <a:latin typeface="Times New Roman" pitchFamily="18" charset="0"/>
              </a:rPr>
              <a:t>的感生电动势</a:t>
            </a:r>
          </a:p>
        </p:txBody>
      </p:sp>
      <p:graphicFrame>
        <p:nvGraphicFramePr>
          <p:cNvPr id="66" name="Object 63">
            <a:extLst>
              <a:ext uri="{FF2B5EF4-FFF2-40B4-BE49-F238E27FC236}">
                <a16:creationId xmlns:a16="http://schemas.microsoft.com/office/drawing/2014/main" id="{6882F38E-EC80-9A22-D1BD-2EE06E1FB7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718193"/>
              </p:ext>
            </p:extLst>
          </p:nvPr>
        </p:nvGraphicFramePr>
        <p:xfrm>
          <a:off x="1008929" y="2813050"/>
          <a:ext cx="257492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577960" imgH="825480" progId="Equation.3">
                  <p:embed/>
                </p:oleObj>
              </mc:Choice>
              <mc:Fallback>
                <p:oleObj name="公式" r:id="rId14" imgW="2577960" imgH="825480" progId="Equation.3">
                  <p:embed/>
                  <p:pic>
                    <p:nvPicPr>
                      <p:cNvPr id="20543" name="Object 63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929" y="2813050"/>
                        <a:ext cx="257492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64">
            <a:extLst>
              <a:ext uri="{FF2B5EF4-FFF2-40B4-BE49-F238E27FC236}">
                <a16:creationId xmlns:a16="http://schemas.microsoft.com/office/drawing/2014/main" id="{F39F367A-28D4-E862-9C5E-3AA610F44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91" y="235902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解</a:t>
            </a:r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7DA26033-FDFD-38D6-10DB-3BA10B2C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91" y="2359025"/>
            <a:ext cx="353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方法一</a:t>
            </a:r>
            <a:r>
              <a:rPr kumimoji="1" lang="en-US" altLang="zh-CN" sz="2400" b="1">
                <a:latin typeface="Times New Roman" pitchFamily="18" charset="0"/>
              </a:rPr>
              <a:t>(</a:t>
            </a:r>
            <a:r>
              <a:rPr kumimoji="1" lang="zh-CN" altLang="en-US" sz="2400" b="1">
                <a:latin typeface="Times New Roman" pitchFamily="18" charset="0"/>
              </a:rPr>
              <a:t>用感生电场计算</a:t>
            </a:r>
            <a:r>
              <a:rPr kumimoji="1" lang="en-US" altLang="zh-CN" sz="2400" b="1">
                <a:latin typeface="Times New Roman" pitchFamily="18" charset="0"/>
              </a:rPr>
              <a:t>):</a:t>
            </a:r>
          </a:p>
        </p:txBody>
      </p:sp>
      <p:sp>
        <p:nvSpPr>
          <p:cNvPr id="69" name="Line 66">
            <a:extLst>
              <a:ext uri="{FF2B5EF4-FFF2-40B4-BE49-F238E27FC236}">
                <a16:creationId xmlns:a16="http://schemas.microsoft.com/office/drawing/2014/main" id="{10D5531C-26B7-A66B-0758-D11436EE8D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34941" y="2813050"/>
            <a:ext cx="1063625" cy="7620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0" name="Object 67">
            <a:extLst>
              <a:ext uri="{FF2B5EF4-FFF2-40B4-BE49-F238E27FC236}">
                <a16:creationId xmlns:a16="http://schemas.microsoft.com/office/drawing/2014/main" id="{3751C519-B452-ECC5-F301-55BE5736CA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644439"/>
              </p:ext>
            </p:extLst>
          </p:nvPr>
        </p:nvGraphicFramePr>
        <p:xfrm>
          <a:off x="885104" y="3797300"/>
          <a:ext cx="2271712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2273040" imgH="685800" progId="Equation.3">
                  <p:embed/>
                </p:oleObj>
              </mc:Choice>
              <mc:Fallback>
                <p:oleObj name="公式" r:id="rId16" imgW="2273040" imgH="685800" progId="Equation.3">
                  <p:embed/>
                  <p:pic>
                    <p:nvPicPr>
                      <p:cNvPr id="20547" name="Object 67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104" y="3797300"/>
                        <a:ext cx="2271712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AutoShape 68">
            <a:extLst>
              <a:ext uri="{FF2B5EF4-FFF2-40B4-BE49-F238E27FC236}">
                <a16:creationId xmlns:a16="http://schemas.microsoft.com/office/drawing/2014/main" id="{44862316-9A2E-81A1-59AA-B49DAE617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741" y="26606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2" name="Object 69">
            <a:extLst>
              <a:ext uri="{FF2B5EF4-FFF2-40B4-BE49-F238E27FC236}">
                <a16:creationId xmlns:a16="http://schemas.microsoft.com/office/drawing/2014/main" id="{E762A18F-311B-4DC9-50C2-E962D5C252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303736"/>
              </p:ext>
            </p:extLst>
          </p:nvPr>
        </p:nvGraphicFramePr>
        <p:xfrm>
          <a:off x="7622454" y="2254250"/>
          <a:ext cx="3952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8" imgW="393480" imgH="393480" progId="Equation.3">
                  <p:embed/>
                </p:oleObj>
              </mc:Choice>
              <mc:Fallback>
                <p:oleObj name="公式" r:id="rId18" imgW="393480" imgH="393480" progId="Equation.3">
                  <p:embed/>
                  <p:pic>
                    <p:nvPicPr>
                      <p:cNvPr id="20549" name="Object 6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2454" y="2254250"/>
                        <a:ext cx="39528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Line 70">
            <a:extLst>
              <a:ext uri="{FF2B5EF4-FFF2-40B4-BE49-F238E27FC236}">
                <a16:creationId xmlns:a16="http://schemas.microsoft.com/office/drawing/2014/main" id="{A16932B9-E057-0AF0-AE46-9F61022692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35141" y="2217738"/>
            <a:ext cx="0" cy="51911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4" name="Object 71">
            <a:extLst>
              <a:ext uri="{FF2B5EF4-FFF2-40B4-BE49-F238E27FC236}">
                <a16:creationId xmlns:a16="http://schemas.microsoft.com/office/drawing/2014/main" id="{05A7086B-984D-9101-A212-ABF1C0DD77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737500"/>
              </p:ext>
            </p:extLst>
          </p:nvPr>
        </p:nvGraphicFramePr>
        <p:xfrm>
          <a:off x="7381154" y="1751013"/>
          <a:ext cx="4206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0" imgW="419040" imgH="469800" progId="Equation.3">
                  <p:embed/>
                </p:oleObj>
              </mc:Choice>
              <mc:Fallback>
                <p:oleObj name="公式" r:id="rId20" imgW="419040" imgH="469800" progId="Equation.3">
                  <p:embed/>
                  <p:pic>
                    <p:nvPicPr>
                      <p:cNvPr id="20551" name="Object 71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154" y="1751013"/>
                        <a:ext cx="420687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2">
            <a:extLst>
              <a:ext uri="{FF2B5EF4-FFF2-40B4-BE49-F238E27FC236}">
                <a16:creationId xmlns:a16="http://schemas.microsoft.com/office/drawing/2014/main" id="{5317C433-112E-D4E7-744B-DD8896826D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857940"/>
              </p:ext>
            </p:extLst>
          </p:nvPr>
        </p:nvGraphicFramePr>
        <p:xfrm>
          <a:off x="3167929" y="3984625"/>
          <a:ext cx="4937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495000" imgH="317160" progId="Equation.3">
                  <p:embed/>
                </p:oleObj>
              </mc:Choice>
              <mc:Fallback>
                <p:oleObj name="公式" r:id="rId22" imgW="495000" imgH="317160" progId="Equation.3">
                  <p:embed/>
                  <p:pic>
                    <p:nvPicPr>
                      <p:cNvPr id="20552" name="Object 72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929" y="3984625"/>
                        <a:ext cx="493712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AutoShape 73">
            <a:extLst>
              <a:ext uri="{FF2B5EF4-FFF2-40B4-BE49-F238E27FC236}">
                <a16:creationId xmlns:a16="http://schemas.microsoft.com/office/drawing/2014/main" id="{91960210-7ECC-E3A2-89A8-77A97F976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141" y="34226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74">
            <a:extLst>
              <a:ext uri="{FF2B5EF4-FFF2-40B4-BE49-F238E27FC236}">
                <a16:creationId xmlns:a16="http://schemas.microsoft.com/office/drawing/2014/main" id="{17056F12-D11E-6EE9-8F78-EA7014C1E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2141" y="3575050"/>
            <a:ext cx="685800" cy="4572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Line 75">
            <a:extLst>
              <a:ext uri="{FF2B5EF4-FFF2-40B4-BE49-F238E27FC236}">
                <a16:creationId xmlns:a16="http://schemas.microsoft.com/office/drawing/2014/main" id="{7990991E-58B0-55FA-DF28-AE4BF93AE7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2141" y="2813050"/>
            <a:ext cx="609600" cy="7620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9" name="Object 76">
            <a:extLst>
              <a:ext uri="{FF2B5EF4-FFF2-40B4-BE49-F238E27FC236}">
                <a16:creationId xmlns:a16="http://schemas.microsoft.com/office/drawing/2014/main" id="{7AD645D7-F117-B0A7-BC7D-83FA1A8A86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874637"/>
              </p:ext>
            </p:extLst>
          </p:nvPr>
        </p:nvGraphicFramePr>
        <p:xfrm>
          <a:off x="6927129" y="3681413"/>
          <a:ext cx="266700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266400" imgH="228600" progId="Equation.3">
                  <p:embed/>
                </p:oleObj>
              </mc:Choice>
              <mc:Fallback>
                <p:oleObj name="公式" r:id="rId24" imgW="266400" imgH="228600" progId="Equation.3">
                  <p:embed/>
                  <p:pic>
                    <p:nvPicPr>
                      <p:cNvPr id="20556" name="Object 76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129" y="3681413"/>
                        <a:ext cx="266700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7">
            <a:extLst>
              <a:ext uri="{FF2B5EF4-FFF2-40B4-BE49-F238E27FC236}">
                <a16:creationId xmlns:a16="http://schemas.microsoft.com/office/drawing/2014/main" id="{7A00FD58-EDBB-FBAF-C036-5DEBD07C3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654594"/>
              </p:ext>
            </p:extLst>
          </p:nvPr>
        </p:nvGraphicFramePr>
        <p:xfrm>
          <a:off x="927966" y="4598988"/>
          <a:ext cx="221773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6" imgW="2222280" imgH="685800" progId="Equation.3">
                  <p:embed/>
                </p:oleObj>
              </mc:Choice>
              <mc:Fallback>
                <p:oleObj name="公式" r:id="rId26" imgW="2222280" imgH="685800" progId="Equation.3">
                  <p:embed/>
                  <p:pic>
                    <p:nvPicPr>
                      <p:cNvPr id="20557" name="Object 77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966" y="4598988"/>
                        <a:ext cx="2217738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78">
            <a:extLst>
              <a:ext uri="{FF2B5EF4-FFF2-40B4-BE49-F238E27FC236}">
                <a16:creationId xmlns:a16="http://schemas.microsoft.com/office/drawing/2014/main" id="{DA8E4B90-4C5D-71CB-4893-6CE53FB6F7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571597"/>
              </p:ext>
            </p:extLst>
          </p:nvPr>
        </p:nvGraphicFramePr>
        <p:xfrm>
          <a:off x="3110779" y="4603750"/>
          <a:ext cx="20637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2070000" imgH="685800" progId="Equation.3">
                  <p:embed/>
                </p:oleObj>
              </mc:Choice>
              <mc:Fallback>
                <p:oleObj name="公式" r:id="rId28" imgW="2070000" imgH="685800" progId="Equation.3">
                  <p:embed/>
                  <p:pic>
                    <p:nvPicPr>
                      <p:cNvPr id="20558" name="Object 78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779" y="4603750"/>
                        <a:ext cx="20637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79">
            <a:extLst>
              <a:ext uri="{FF2B5EF4-FFF2-40B4-BE49-F238E27FC236}">
                <a16:creationId xmlns:a16="http://schemas.microsoft.com/office/drawing/2014/main" id="{3D38D587-4A79-1806-9F6E-A63F621BE7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802426"/>
              </p:ext>
            </p:extLst>
          </p:nvPr>
        </p:nvGraphicFramePr>
        <p:xfrm>
          <a:off x="5209454" y="4537075"/>
          <a:ext cx="18907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0" imgW="1892160" imgH="825480" progId="Equation.3">
                  <p:embed/>
                </p:oleObj>
              </mc:Choice>
              <mc:Fallback>
                <p:oleObj name="公式" r:id="rId30" imgW="1892160" imgH="825480" progId="Equation.3">
                  <p:embed/>
                  <p:pic>
                    <p:nvPicPr>
                      <p:cNvPr id="20559" name="Object 79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9454" y="4537075"/>
                        <a:ext cx="18907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Line 80">
            <a:extLst>
              <a:ext uri="{FF2B5EF4-FFF2-40B4-BE49-F238E27FC236}">
                <a16:creationId xmlns:a16="http://schemas.microsoft.com/office/drawing/2014/main" id="{1D0B45D5-1839-D74C-AF01-F3C57A60ED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1741" y="2813050"/>
            <a:ext cx="0" cy="762000"/>
          </a:xfrm>
          <a:prstGeom prst="line">
            <a:avLst/>
          </a:prstGeom>
          <a:noFill/>
          <a:ln w="2222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4" name="Object 81">
            <a:extLst>
              <a:ext uri="{FF2B5EF4-FFF2-40B4-BE49-F238E27FC236}">
                <a16:creationId xmlns:a16="http://schemas.microsoft.com/office/drawing/2014/main" id="{3ABB52AE-36A2-A7B0-64A3-B21115F159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491819"/>
              </p:ext>
            </p:extLst>
          </p:nvPr>
        </p:nvGraphicFramePr>
        <p:xfrm>
          <a:off x="7093816" y="3040063"/>
          <a:ext cx="2159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2" imgW="215640" imgH="317160" progId="Equation.3">
                  <p:embed/>
                </p:oleObj>
              </mc:Choice>
              <mc:Fallback>
                <p:oleObj name="公式" r:id="rId32" imgW="215640" imgH="317160" progId="Equation.3">
                  <p:embed/>
                  <p:pic>
                    <p:nvPicPr>
                      <p:cNvPr id="20561" name="Object 81"/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3816" y="3040063"/>
                        <a:ext cx="2159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2">
            <a:extLst>
              <a:ext uri="{FF2B5EF4-FFF2-40B4-BE49-F238E27FC236}">
                <a16:creationId xmlns:a16="http://schemas.microsoft.com/office/drawing/2014/main" id="{D2A8A07B-68E0-2017-F6CE-8FAE52644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807520"/>
              </p:ext>
            </p:extLst>
          </p:nvPr>
        </p:nvGraphicFramePr>
        <p:xfrm>
          <a:off x="6785841" y="3128963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4" imgW="190440" imgH="215640" progId="Equation.3">
                  <p:embed/>
                </p:oleObj>
              </mc:Choice>
              <mc:Fallback>
                <p:oleObj name="公式" r:id="rId34" imgW="190440" imgH="215640" progId="Equation.3">
                  <p:embed/>
                  <p:pic>
                    <p:nvPicPr>
                      <p:cNvPr id="20562" name="Object 82"/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5841" y="3128963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3">
            <a:extLst>
              <a:ext uri="{FF2B5EF4-FFF2-40B4-BE49-F238E27FC236}">
                <a16:creationId xmlns:a16="http://schemas.microsoft.com/office/drawing/2014/main" id="{D9C7FBD8-00D7-2DDA-2E3C-C555546BEC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670818"/>
              </p:ext>
            </p:extLst>
          </p:nvPr>
        </p:nvGraphicFramePr>
        <p:xfrm>
          <a:off x="7106516" y="4546600"/>
          <a:ext cx="120808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6" imgW="1206360" imgH="812520" progId="Equation.3">
                  <p:embed/>
                </p:oleObj>
              </mc:Choice>
              <mc:Fallback>
                <p:oleObj name="公式" r:id="rId36" imgW="1206360" imgH="812520" progId="Equation.3">
                  <p:embed/>
                  <p:pic>
                    <p:nvPicPr>
                      <p:cNvPr id="20563" name="Object 83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6516" y="4546600"/>
                        <a:ext cx="1208088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Rectangle 84">
            <a:extLst>
              <a:ext uri="{FF2B5EF4-FFF2-40B4-BE49-F238E27FC236}">
                <a16:creationId xmlns:a16="http://schemas.microsoft.com/office/drawing/2014/main" id="{8C4FC266-E0EE-AABB-28D4-FE4E149A2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91" y="5502275"/>
            <a:ext cx="4735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itchFamily="18" charset="0"/>
              </a:rPr>
              <a:t>方法二</a:t>
            </a:r>
            <a:r>
              <a:rPr kumimoji="1" lang="en-US" altLang="zh-CN" sz="2400" b="1">
                <a:latin typeface="Times New Roman" pitchFamily="18" charset="0"/>
              </a:rPr>
              <a:t>(</a:t>
            </a:r>
            <a:r>
              <a:rPr kumimoji="1" lang="zh-CN" altLang="en-US" sz="2400" b="1">
                <a:latin typeface="Times New Roman" pitchFamily="18" charset="0"/>
              </a:rPr>
              <a:t>用法拉第电磁感应定律</a:t>
            </a:r>
            <a:r>
              <a:rPr kumimoji="1" lang="en-US" altLang="zh-CN" sz="2400" b="1">
                <a:latin typeface="Times New Roman" pitchFamily="18" charset="0"/>
              </a:rPr>
              <a:t>):</a:t>
            </a:r>
          </a:p>
        </p:txBody>
      </p:sp>
      <p:sp>
        <p:nvSpPr>
          <p:cNvPr id="88" name="Line 85">
            <a:extLst>
              <a:ext uri="{FF2B5EF4-FFF2-40B4-BE49-F238E27FC236}">
                <a16:creationId xmlns:a16="http://schemas.microsoft.com/office/drawing/2014/main" id="{707FBA3C-562A-C7C1-62D3-682F85919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1741" y="2813050"/>
            <a:ext cx="990600" cy="762000"/>
          </a:xfrm>
          <a:prstGeom prst="line">
            <a:avLst/>
          </a:prstGeom>
          <a:noFill/>
          <a:ln w="2222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Rectangle 86">
            <a:extLst>
              <a:ext uri="{FF2B5EF4-FFF2-40B4-BE49-F238E27FC236}">
                <a16:creationId xmlns:a16="http://schemas.microsoft.com/office/drawing/2014/main" id="{A570DC86-668B-DFC2-0300-C9E96A125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554" y="5502275"/>
            <a:ext cx="3157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itchFamily="18" charset="0"/>
              </a:rPr>
              <a:t>(</a:t>
            </a:r>
            <a:r>
              <a:rPr kumimoji="1" lang="zh-CN" altLang="en-US" sz="2400" b="1">
                <a:latin typeface="Times New Roman" pitchFamily="18" charset="0"/>
              </a:rPr>
              <a:t>补逆时针回路 </a:t>
            </a:r>
            <a:r>
              <a:rPr kumimoji="1" lang="en-US" altLang="zh-CN" sz="2400" b="1" i="1">
                <a:latin typeface="Times New Roman" pitchFamily="18" charset="0"/>
              </a:rPr>
              <a:t>OCDO</a:t>
            </a:r>
            <a:r>
              <a:rPr kumimoji="1" lang="en-US" altLang="zh-CN" sz="2400" b="1">
                <a:latin typeface="Times New Roman" pitchFamily="18" charset="0"/>
              </a:rPr>
              <a:t>)</a:t>
            </a:r>
          </a:p>
        </p:txBody>
      </p:sp>
      <p:graphicFrame>
        <p:nvGraphicFramePr>
          <p:cNvPr id="90" name="Object 87">
            <a:extLst>
              <a:ext uri="{FF2B5EF4-FFF2-40B4-BE49-F238E27FC236}">
                <a16:creationId xmlns:a16="http://schemas.microsoft.com/office/drawing/2014/main" id="{FD7398E8-354A-FEE0-3C25-FEE05CFA1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5430965"/>
              </p:ext>
            </p:extLst>
          </p:nvPr>
        </p:nvGraphicFramePr>
        <p:xfrm>
          <a:off x="972416" y="6034088"/>
          <a:ext cx="13335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8" imgW="1333440" imgH="825480" progId="Equation.3">
                  <p:embed/>
                </p:oleObj>
              </mc:Choice>
              <mc:Fallback>
                <p:oleObj name="公式" r:id="rId38" imgW="1333440" imgH="825480" progId="Equation.3">
                  <p:embed/>
                  <p:pic>
                    <p:nvPicPr>
                      <p:cNvPr id="20567" name="Object 87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416" y="6034088"/>
                        <a:ext cx="13335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88">
            <a:extLst>
              <a:ext uri="{FF2B5EF4-FFF2-40B4-BE49-F238E27FC236}">
                <a16:creationId xmlns:a16="http://schemas.microsoft.com/office/drawing/2014/main" id="{C726FBCF-228A-C184-8409-43B9F622C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689370"/>
              </p:ext>
            </p:extLst>
          </p:nvPr>
        </p:nvGraphicFramePr>
        <p:xfrm>
          <a:off x="2402754" y="6026150"/>
          <a:ext cx="179387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0" imgW="1790640" imgH="825480" progId="Equation.3">
                  <p:embed/>
                </p:oleObj>
              </mc:Choice>
              <mc:Fallback>
                <p:oleObj name="公式" r:id="rId40" imgW="1790640" imgH="825480" progId="Equation.3">
                  <p:embed/>
                  <p:pic>
                    <p:nvPicPr>
                      <p:cNvPr id="20568" name="Object 88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2754" y="6026150"/>
                        <a:ext cx="179387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89">
            <a:extLst>
              <a:ext uri="{FF2B5EF4-FFF2-40B4-BE49-F238E27FC236}">
                <a16:creationId xmlns:a16="http://schemas.microsoft.com/office/drawing/2014/main" id="{2B55FB14-0659-B718-6F5A-2ED431C8AD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57897"/>
              </p:ext>
            </p:extLst>
          </p:nvPr>
        </p:nvGraphicFramePr>
        <p:xfrm>
          <a:off x="4206154" y="6246813"/>
          <a:ext cx="33543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2" imgW="3352680" imgH="431640" progId="Equation.3">
                  <p:embed/>
                </p:oleObj>
              </mc:Choice>
              <mc:Fallback>
                <p:oleObj name="公式" r:id="rId42" imgW="3352680" imgH="431640" progId="Equation.3">
                  <p:embed/>
                  <p:pic>
                    <p:nvPicPr>
                      <p:cNvPr id="20569" name="Object 89"/>
                      <p:cNvPicPr>
                        <a:picLocks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154" y="6246813"/>
                        <a:ext cx="33543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0">
            <a:extLst>
              <a:ext uri="{FF2B5EF4-FFF2-40B4-BE49-F238E27FC236}">
                <a16:creationId xmlns:a16="http://schemas.microsoft.com/office/drawing/2014/main" id="{9FF7D8B0-D63D-3F0D-DABA-210C0B7017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527350"/>
              </p:ext>
            </p:extLst>
          </p:nvPr>
        </p:nvGraphicFramePr>
        <p:xfrm>
          <a:off x="6603279" y="1670050"/>
          <a:ext cx="28098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4" imgW="279360" imgH="368280" progId="Equation.3">
                  <p:embed/>
                </p:oleObj>
              </mc:Choice>
              <mc:Fallback>
                <p:oleObj name="公式" r:id="rId44" imgW="279360" imgH="368280" progId="Equation.3">
                  <p:embed/>
                  <p:pic>
                    <p:nvPicPr>
                      <p:cNvPr id="20570" name="Object 90"/>
                      <p:cNvPicPr>
                        <a:picLocks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3279" y="1670050"/>
                        <a:ext cx="28098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Line 91">
            <a:extLst>
              <a:ext uri="{FF2B5EF4-FFF2-40B4-BE49-F238E27FC236}">
                <a16:creationId xmlns:a16="http://schemas.microsoft.com/office/drawing/2014/main" id="{526A639E-6064-BD7F-4698-E5EA3B3E324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0341" y="3575050"/>
            <a:ext cx="5334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5" name="Object 92">
            <a:extLst>
              <a:ext uri="{FF2B5EF4-FFF2-40B4-BE49-F238E27FC236}">
                <a16:creationId xmlns:a16="http://schemas.microsoft.com/office/drawing/2014/main" id="{09D3DD20-A4B1-3BD2-9524-D6E43B7CE1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647533"/>
              </p:ext>
            </p:extLst>
          </p:nvPr>
        </p:nvGraphicFramePr>
        <p:xfrm>
          <a:off x="7600229" y="6029325"/>
          <a:ext cx="1208087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6" imgW="1206360" imgH="812520" progId="Equation.3">
                  <p:embed/>
                </p:oleObj>
              </mc:Choice>
              <mc:Fallback>
                <p:oleObj name="公式" r:id="rId46" imgW="1206360" imgH="812520" progId="Equation.3">
                  <p:embed/>
                  <p:pic>
                    <p:nvPicPr>
                      <p:cNvPr id="20572" name="Object 92"/>
                      <p:cNvPicPr>
                        <a:picLocks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0229" y="6029325"/>
                        <a:ext cx="1208087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67">
            <a:extLst>
              <a:ext uri="{FF2B5EF4-FFF2-40B4-BE49-F238E27FC236}">
                <a16:creationId xmlns:a16="http://schemas.microsoft.com/office/drawing/2014/main" id="{86E4F2EF-B2DB-91F1-F6FF-4C86A7E5F2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2545347"/>
              </p:ext>
            </p:extLst>
          </p:nvPr>
        </p:nvGraphicFramePr>
        <p:xfrm>
          <a:off x="8841943" y="1862138"/>
          <a:ext cx="1665287" cy="504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8" imgW="1892160" imgH="609480" progId="Equation.3">
                  <p:embed/>
                </p:oleObj>
              </mc:Choice>
              <mc:Fallback>
                <p:oleObj name="公式" r:id="rId48" imgW="1892160" imgH="609480" progId="Equation.3">
                  <p:embed/>
                  <p:pic>
                    <p:nvPicPr>
                      <p:cNvPr id="19523" name="Object 67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1943" y="1862138"/>
                        <a:ext cx="1665287" cy="504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68">
            <a:extLst>
              <a:ext uri="{FF2B5EF4-FFF2-40B4-BE49-F238E27FC236}">
                <a16:creationId xmlns:a16="http://schemas.microsoft.com/office/drawing/2014/main" id="{E8C52954-E91E-9A39-2A67-E323AD336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021892"/>
              </p:ext>
            </p:extLst>
          </p:nvPr>
        </p:nvGraphicFramePr>
        <p:xfrm>
          <a:off x="10592979" y="1873251"/>
          <a:ext cx="1071540" cy="504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0" imgW="1218960" imgH="609480" progId="Equation.3">
                  <p:embed/>
                </p:oleObj>
              </mc:Choice>
              <mc:Fallback>
                <p:oleObj name="公式" r:id="rId50" imgW="1218960" imgH="609480" progId="Equation.3">
                  <p:embed/>
                  <p:pic>
                    <p:nvPicPr>
                      <p:cNvPr id="19524" name="Object 68"/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2979" y="1873251"/>
                        <a:ext cx="1071540" cy="5046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69">
            <a:extLst>
              <a:ext uri="{FF2B5EF4-FFF2-40B4-BE49-F238E27FC236}">
                <a16:creationId xmlns:a16="http://schemas.microsoft.com/office/drawing/2014/main" id="{87E04147-F7C8-B601-0EDB-BB4539703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5554310"/>
              </p:ext>
            </p:extLst>
          </p:nvPr>
        </p:nvGraphicFramePr>
        <p:xfrm>
          <a:off x="9121109" y="2655834"/>
          <a:ext cx="1151172" cy="357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2" imgW="1307880" imgH="431640" progId="Equation.3">
                  <p:embed/>
                </p:oleObj>
              </mc:Choice>
              <mc:Fallback>
                <p:oleObj name="公式" r:id="rId52" imgW="1307880" imgH="431640" progId="Equation.3">
                  <p:embed/>
                  <p:pic>
                    <p:nvPicPr>
                      <p:cNvPr id="19525" name="Object 69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1109" y="2655834"/>
                        <a:ext cx="1151172" cy="357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70">
            <a:extLst>
              <a:ext uri="{FF2B5EF4-FFF2-40B4-BE49-F238E27FC236}">
                <a16:creationId xmlns:a16="http://schemas.microsoft.com/office/drawing/2014/main" id="{4385FE6E-55F9-6842-ED7A-DFB18E3A7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076296"/>
              </p:ext>
            </p:extLst>
          </p:nvPr>
        </p:nvGraphicFramePr>
        <p:xfrm>
          <a:off x="10279086" y="2505075"/>
          <a:ext cx="13398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4" imgW="1523880" imgH="825480" progId="Equation.3">
                  <p:embed/>
                </p:oleObj>
              </mc:Choice>
              <mc:Fallback>
                <p:oleObj name="公式" r:id="rId54" imgW="1523880" imgH="825480" progId="Equation.3">
                  <p:embed/>
                  <p:pic>
                    <p:nvPicPr>
                      <p:cNvPr id="19526" name="Object 70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9086" y="2505075"/>
                        <a:ext cx="1339850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71">
            <a:extLst>
              <a:ext uri="{FF2B5EF4-FFF2-40B4-BE49-F238E27FC236}">
                <a16:creationId xmlns:a16="http://schemas.microsoft.com/office/drawing/2014/main" id="{47DF7BD1-D40A-7F6C-C836-40B0F30D9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735406"/>
              </p:ext>
            </p:extLst>
          </p:nvPr>
        </p:nvGraphicFramePr>
        <p:xfrm>
          <a:off x="9105298" y="3305355"/>
          <a:ext cx="1139995" cy="68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6" imgW="1295280" imgH="825480" progId="Equation.3">
                  <p:embed/>
                </p:oleObj>
              </mc:Choice>
              <mc:Fallback>
                <p:oleObj name="公式" r:id="rId56" imgW="1295280" imgH="825480" progId="Equation.3">
                  <p:embed/>
                  <p:pic>
                    <p:nvPicPr>
                      <p:cNvPr id="19527" name="Object 71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5298" y="3305355"/>
                        <a:ext cx="1139995" cy="683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72">
            <a:extLst>
              <a:ext uri="{FF2B5EF4-FFF2-40B4-BE49-F238E27FC236}">
                <a16:creationId xmlns:a16="http://schemas.microsoft.com/office/drawing/2014/main" id="{B38CD2DF-4FAA-136B-6DDA-CE974358F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782717"/>
              </p:ext>
            </p:extLst>
          </p:nvPr>
        </p:nvGraphicFramePr>
        <p:xfrm>
          <a:off x="10337445" y="3984625"/>
          <a:ext cx="1286685" cy="683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8" imgW="1460160" imgH="825480" progId="Equation.3">
                  <p:embed/>
                </p:oleObj>
              </mc:Choice>
              <mc:Fallback>
                <p:oleObj name="公式" r:id="rId58" imgW="1460160" imgH="825480" progId="Equation.3">
                  <p:embed/>
                  <p:pic>
                    <p:nvPicPr>
                      <p:cNvPr id="19528" name="Object 72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7445" y="3984625"/>
                        <a:ext cx="1286685" cy="683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79">
            <a:extLst>
              <a:ext uri="{FF2B5EF4-FFF2-40B4-BE49-F238E27FC236}">
                <a16:creationId xmlns:a16="http://schemas.microsoft.com/office/drawing/2014/main" id="{A22DF3F5-1DD9-CCF3-1874-31B36169CD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051230"/>
              </p:ext>
            </p:extLst>
          </p:nvPr>
        </p:nvGraphicFramePr>
        <p:xfrm>
          <a:off x="11532591" y="2721635"/>
          <a:ext cx="659409" cy="200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0" imgW="749160" imgH="241200" progId="Equation.3">
                  <p:embed/>
                </p:oleObj>
              </mc:Choice>
              <mc:Fallback>
                <p:oleObj name="公式" r:id="rId60" imgW="749160" imgH="241200" progId="Equation.3">
                  <p:embed/>
                  <p:pic>
                    <p:nvPicPr>
                      <p:cNvPr id="19535" name="Object 79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32591" y="2721635"/>
                        <a:ext cx="659409" cy="200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AutoShape 80">
            <a:extLst>
              <a:ext uri="{FF2B5EF4-FFF2-40B4-BE49-F238E27FC236}">
                <a16:creationId xmlns:a16="http://schemas.microsoft.com/office/drawing/2014/main" id="{CB23DB0E-3797-65B5-8FD9-53C6F07B6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6138" y="3494156"/>
            <a:ext cx="607718" cy="187114"/>
          </a:xfrm>
          <a:prstGeom prst="rightArrow">
            <a:avLst>
              <a:gd name="adj1" fmla="val 50000"/>
              <a:gd name="adj2" fmla="val 76584"/>
            </a:avLst>
          </a:prstGeom>
          <a:solidFill>
            <a:schemeClr val="accent2"/>
          </a:solidFill>
          <a:ln w="9525" algn="ctr">
            <a:solidFill>
              <a:srgbClr val="FF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82800" bIns="82800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59" grpId="0" animBg="1"/>
      <p:bldP spid="60" grpId="0" animBg="1"/>
      <p:bldP spid="65" grpId="0" autoUpdateAnimBg="0"/>
      <p:bldP spid="67" grpId="0" autoUpdateAnimBg="0"/>
      <p:bldP spid="68" grpId="0" autoUpdateAnimBg="0"/>
      <p:bldP spid="69" grpId="0" animBg="1"/>
      <p:bldP spid="71" grpId="0" animBg="1"/>
      <p:bldP spid="73" grpId="0" animBg="1"/>
      <p:bldP spid="76" grpId="0" animBg="1"/>
      <p:bldP spid="77" grpId="0" animBg="1"/>
      <p:bldP spid="78" grpId="0" animBg="1"/>
      <p:bldP spid="83" grpId="0" animBg="1"/>
      <p:bldP spid="87" grpId="0" autoUpdateAnimBg="0"/>
      <p:bldP spid="88" grpId="0" animBg="1"/>
      <p:bldP spid="89" grpId="0" autoUpdateAnimBg="0"/>
      <p:bldP spid="94" grpId="0" animBg="1"/>
      <p:bldP spid="1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文本框 277505"/>
          <p:cNvSpPr txBox="1"/>
          <p:nvPr/>
        </p:nvSpPr>
        <p:spPr>
          <a:xfrm>
            <a:off x="3320098" y="1984058"/>
            <a:ext cx="5637530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9600" b="1">
                <a:latin typeface="Times New Roman" panose="02020503050405090304" charset="0"/>
                <a:ea typeface="宋体" pitchFamily="2" charset="-122"/>
              </a:rPr>
              <a:t>THE END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21660" y="3660775"/>
            <a:ext cx="59486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预祝小伙伴们期末都能高分过！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28015" y="814705"/>
                <a:ext cx="9021445" cy="32435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b="1" dirty="0">
                    <a:latin typeface="宋体" pitchFamily="2" charset="-122"/>
                  </a:rPr>
                  <a:t>矢量积分的一般步骤：</a:t>
                </a:r>
                <a:endParaRPr kumimoji="1" lang="en-US" altLang="zh-CN" sz="2400" b="1" dirty="0">
                  <a:latin typeface="宋体" pitchFamily="2" charset="-122"/>
                </a:endParaRP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kumimoji="1" lang="zh-CN" altLang="en-US" sz="2400" b="1" dirty="0">
                    <a:latin typeface="宋体" pitchFamily="2" charset="-122"/>
                  </a:rPr>
                  <a:t>设坐标，取积分微元，这里是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kumimoji="1" lang="en-US" altLang="zh-CN" sz="2400" dirty="0">
                    <a:latin typeface="Times New Roman" panose="02020503050405090304" charset="0"/>
                    <a:cs typeface="Times New Roman" panose="02020503050405090304" charset="0"/>
                  </a:rPr>
                  <a:t>(</a:t>
                </a:r>
                <a:r>
                  <a:rPr kumimoji="1" lang="zh-CN" altLang="en-US" sz="2400" dirty="0">
                    <a:latin typeface="Times New Roman" panose="02020503050405090304" charset="0"/>
                    <a:cs typeface="Times New Roman" panose="02020503050405090304" charset="0"/>
                  </a:rPr>
                  <a:t>按电荷的分布情况取</a:t>
                </a:r>
                <a:r>
                  <a:rPr kumimoji="1" lang="en-US" altLang="zh-CN" sz="2400" dirty="0">
                    <a:latin typeface="Times New Roman" panose="02020503050405090304" charset="0"/>
                    <a:cs typeface="Times New Roman" panose="02020503050405090304" charset="0"/>
                  </a:rPr>
                  <a:t>)</a:t>
                </a:r>
                <a:r>
                  <a:rPr kumimoji="1" lang="zh-CN" altLang="en-US" sz="2400" dirty="0">
                    <a:latin typeface="Times New Roman" panose="02020503050405090304" charset="0"/>
                    <a:cs typeface="Times New Roman" panose="02020503050405090304" charset="0"/>
                  </a:rPr>
                  <a:t> ；</a:t>
                </a:r>
                <a:endParaRPr kumimoji="1" lang="en-US" altLang="zh-CN" sz="2400" dirty="0">
                  <a:latin typeface="Times New Roman" panose="02020503050405090304" charset="0"/>
                  <a:cs typeface="Times New Roman" panose="02020503050405090304" charset="0"/>
                </a:endParaRP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kumimoji="1" lang="zh-CN" altLang="en-US" sz="2400" b="1" dirty="0">
                    <a:latin typeface="宋体" pitchFamily="2" charset="-122"/>
                  </a:rPr>
                  <a:t>写出点电荷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kumimoji="1" lang="zh-CN" altLang="en-US" sz="2400" b="1" dirty="0">
                    <a:latin typeface="宋体" pitchFamily="2" charset="-122"/>
                  </a:rPr>
                  <a:t>的电场强度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⃑"/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kumimoji="1" lang="zh-CN" altLang="en-US" sz="2400" b="1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1" lang="zh-CN" altLang="en-US" sz="2400" b="1" dirty="0">
                    <a:latin typeface="宋体" pitchFamily="2" charset="-122"/>
                  </a:rPr>
                  <a:t>大小，方向</a:t>
                </a:r>
                <a:r>
                  <a:rPr kumimoji="1" lang="en-US" altLang="zh-CN" sz="2400" b="1" dirty="0">
                    <a:latin typeface="宋体" pitchFamily="2" charset="-122"/>
                  </a:rPr>
                  <a:t>(</a:t>
                </a:r>
                <a:r>
                  <a:rPr kumimoji="1" lang="zh-CN" altLang="en-US" sz="2400" b="1" dirty="0">
                    <a:latin typeface="宋体" pitchFamily="2" charset="-122"/>
                  </a:rPr>
                  <a:t>标在图上</a:t>
                </a:r>
                <a:r>
                  <a:rPr kumimoji="1" lang="en-US" altLang="zh-CN" sz="2400" b="1" dirty="0">
                    <a:latin typeface="宋体" pitchFamily="2" charset="-122"/>
                  </a:rPr>
                  <a:t>)</a:t>
                </a:r>
                <a:r>
                  <a:rPr kumimoji="1" lang="zh-CN" altLang="en-US" sz="2400" b="1" dirty="0">
                    <a:latin typeface="宋体" pitchFamily="2" charset="-122"/>
                  </a:rPr>
                  <a:t>；</a:t>
                </a:r>
                <a:endParaRPr kumimoji="1" lang="en-US" altLang="zh-CN" sz="2400" b="1" dirty="0">
                  <a:latin typeface="宋体" pitchFamily="2" charset="-122"/>
                </a:endParaRPr>
              </a:p>
              <a:p>
                <a:pPr marL="457200" indent="-457200">
                  <a:lnSpc>
                    <a:spcPct val="150000"/>
                  </a:lnSpc>
                  <a:buFontTx/>
                  <a:buAutoNum type="arabicPeriod"/>
                </a:pPr>
                <a:r>
                  <a:rPr kumimoji="1" lang="zh-CN" altLang="en-US" sz="2400" b="1" dirty="0">
                    <a:latin typeface="宋体" pitchFamily="2" charset="-122"/>
                  </a:rPr>
                  <a:t>坐标分解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⃑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kumimoji="1" lang="zh-CN" altLang="en-US" sz="2400" b="1" dirty="0">
                    <a:latin typeface="宋体" pitchFamily="2" charset="-122"/>
                  </a:rPr>
                  <a:t>（在图上也要画出）；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kumimoji="1" lang="zh-CN" altLang="en-US" sz="2400" b="1" dirty="0">
                    <a:latin typeface="宋体" pitchFamily="2" charset="-122"/>
                  </a:rPr>
                  <a:t>对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⃑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kumimoji="1" lang="zh-CN" altLang="en-US" sz="2400" b="1" dirty="0">
                    <a:latin typeface="宋体" pitchFamily="2" charset="-122"/>
                  </a:rPr>
                  <a:t>的各坐标分量积分。</a:t>
                </a:r>
                <a:endParaRPr kumimoji="1" lang="en-US" altLang="zh-CN" sz="2400" b="1" dirty="0">
                  <a:latin typeface="宋体" pitchFamily="2" charset="-122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28015" y="814705"/>
                <a:ext cx="9021445" cy="32435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/>
          <p:nvPr/>
        </p:nvGrpSpPr>
        <p:grpSpPr bwMode="auto">
          <a:xfrm>
            <a:off x="8068945" y="3124200"/>
            <a:ext cx="361950" cy="1066800"/>
            <a:chOff x="4646" y="1584"/>
            <a:chExt cx="228" cy="672"/>
          </a:xfrm>
        </p:grpSpPr>
        <p:sp>
          <p:nvSpPr>
            <p:cNvPr id="13315" name="Text Box 3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4646" y="181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i="1">
                  <a:solidFill>
                    <a:srgbClr val="0000FF"/>
                  </a:solidFill>
                  <a:latin typeface="Times New Roman" panose="02020503050405090304" charset="0"/>
                </a:rPr>
                <a:t>a</a:t>
              </a:r>
            </a:p>
          </p:txBody>
        </p:sp>
        <p:sp>
          <p:nvSpPr>
            <p:cNvPr id="13316" name="Line 4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4656" y="1584"/>
              <a:ext cx="0" cy="672"/>
            </a:xfrm>
            <a:prstGeom prst="line">
              <a:avLst/>
            </a:prstGeom>
            <a:noFill/>
            <a:ln w="28575">
              <a:solidFill>
                <a:srgbClr val="FFFF9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17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60820" y="4149725"/>
            <a:ext cx="2362200" cy="152400"/>
          </a:xfrm>
          <a:prstGeom prst="rect">
            <a:avLst/>
          </a:prstGeom>
          <a:gradFill rotWithShape="0">
            <a:gsLst>
              <a:gs pos="0">
                <a:srgbClr val="FF99FF">
                  <a:gamma/>
                  <a:shade val="46275"/>
                  <a:invGamma/>
                </a:srgbClr>
              </a:gs>
              <a:gs pos="50000">
                <a:srgbClr val="FF99FF"/>
              </a:gs>
              <a:gs pos="100000">
                <a:srgbClr val="FF99F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8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535545" y="2743200"/>
            <a:ext cx="39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P</a:t>
            </a:r>
          </a:p>
        </p:txBody>
      </p:sp>
      <p:grpSp>
        <p:nvGrpSpPr>
          <p:cNvPr id="13319" name="Group 7"/>
          <p:cNvGrpSpPr/>
          <p:nvPr/>
        </p:nvGrpSpPr>
        <p:grpSpPr bwMode="auto">
          <a:xfrm>
            <a:off x="6027420" y="1828800"/>
            <a:ext cx="3505200" cy="3048000"/>
            <a:chOff x="2784" y="1008"/>
            <a:chExt cx="2208" cy="1920"/>
          </a:xfrm>
        </p:grpSpPr>
        <p:sp>
          <p:nvSpPr>
            <p:cNvPr id="13320" name="Line 8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V="1">
              <a:off x="4080" y="1104"/>
              <a:ext cx="0" cy="14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1" name="Line 9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2784" y="2566"/>
              <a:ext cx="220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2" name="Text Box 10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742" y="264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x</a:t>
              </a:r>
            </a:p>
          </p:txBody>
        </p:sp>
        <p:sp>
          <p:nvSpPr>
            <p:cNvPr id="13323" name="Text Box 11"/>
            <p:cNvSpPr txBox="1"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696" y="100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y</a:t>
              </a:r>
            </a:p>
          </p:txBody>
        </p:sp>
        <p:sp>
          <p:nvSpPr>
            <p:cNvPr id="13324" name="Text Box 12"/>
            <p:cNvSpPr txBox="1"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974" y="259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O</a:t>
              </a:r>
            </a:p>
          </p:txBody>
        </p:sp>
      </p:grpSp>
      <p:sp>
        <p:nvSpPr>
          <p:cNvPr id="13325" name="Text Box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71308" y="1173163"/>
            <a:ext cx="838041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它在空间一点</a:t>
            </a:r>
            <a:r>
              <a:rPr kumimoji="1" lang="en-US" altLang="zh-CN" sz="2400" b="1">
                <a:latin typeface="Times New Roman" panose="02020503050405090304" charset="0"/>
                <a:sym typeface="Symbol" pitchFamily="18" charset="2"/>
              </a:rPr>
              <a:t>P</a:t>
            </a:r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产生的电场强度（</a:t>
            </a:r>
            <a:r>
              <a:rPr kumimoji="1" lang="en-US" altLang="zh-CN" sz="2400" b="1">
                <a:latin typeface="Times New Roman" panose="02020503050405090304" charset="0"/>
                <a:sym typeface="Symbol" pitchFamily="18" charset="2"/>
              </a:rPr>
              <a:t>P</a:t>
            </a:r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点到杆的垂直距离为</a:t>
            </a:r>
            <a:r>
              <a:rPr kumimoji="1" lang="en-US" altLang="zh-CN" sz="2400" b="1" i="1">
                <a:latin typeface="Times New Roman" panose="02020503050405090304" charset="0"/>
                <a:sym typeface="Symbol" pitchFamily="18" charset="2"/>
              </a:rPr>
              <a:t>a</a:t>
            </a:r>
            <a:r>
              <a:rPr kumimoji="1" lang="en-US" altLang="zh-CN" sz="2400" b="1">
                <a:latin typeface="Times New Roman" panose="02020503050405090304" charset="0"/>
                <a:sym typeface="Symbol" pitchFamily="18" charset="2"/>
              </a:rPr>
              <a:t>)</a:t>
            </a:r>
            <a:endParaRPr kumimoji="1" lang="en-US" altLang="zh-CN" sz="2400" b="1">
              <a:latin typeface="宋体" pitchFamily="2" charset="-122"/>
            </a:endParaRPr>
          </a:p>
        </p:txBody>
      </p:sp>
      <p:sp>
        <p:nvSpPr>
          <p:cNvPr id="13326" name="Text Box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0133" y="19462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13327" name="Rectangle 1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99020" y="4154488"/>
            <a:ext cx="79375" cy="123825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57647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7647"/>
                  <a:invGamma/>
                </a:schemeClr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8" name="Text Box 1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230745" y="4216400"/>
            <a:ext cx="701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latin typeface="Times New Roman" panose="02020503050405090304" charset="0"/>
              </a:rPr>
              <a:t>d</a:t>
            </a:r>
            <a:r>
              <a:rPr kumimoji="1" lang="en-US" altLang="zh-CN" sz="2800" i="1">
                <a:latin typeface="Times New Roman" panose="02020503050405090304" charset="0"/>
              </a:rPr>
              <a:t>q</a:t>
            </a:r>
          </a:p>
        </p:txBody>
      </p:sp>
      <p:sp>
        <p:nvSpPr>
          <p:cNvPr id="13329" name="Line 17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8084820" y="2438400"/>
            <a:ext cx="381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0" name="Line 18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8084820" y="2438400"/>
            <a:ext cx="381000" cy="0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1" name="Line 19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8084820" y="24384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2" name="Line 20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8084820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3" name="Line 21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8465820" y="2444750"/>
            <a:ext cx="0" cy="685800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34" name="Object 22"/>
          <p:cNvGraphicFramePr/>
          <p:nvPr>
            <p:custDataLst>
              <p:tags r:id="rId13"/>
            </p:custDataLst>
          </p:nvPr>
        </p:nvGraphicFramePr>
        <p:xfrm>
          <a:off x="1645920" y="2022475"/>
          <a:ext cx="12811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1107440" imgH="335915" progId="Equation.3">
                  <p:embed/>
                </p:oleObj>
              </mc:Choice>
              <mc:Fallback>
                <p:oleObj name="Equation" r:id="rId48" imgW="1107440" imgH="335915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920" y="2022475"/>
                        <a:ext cx="12811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5" name="Object 23"/>
          <p:cNvGraphicFramePr/>
          <p:nvPr>
            <p:custDataLst>
              <p:tags r:id="rId14"/>
            </p:custDataLst>
          </p:nvPr>
        </p:nvGraphicFramePr>
        <p:xfrm>
          <a:off x="3931920" y="1793875"/>
          <a:ext cx="21193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1834515" imgH="787400" progId="Equation.3">
                  <p:embed/>
                </p:oleObj>
              </mc:Choice>
              <mc:Fallback>
                <p:oleObj name="Equation" r:id="rId50" imgW="1834515" imgH="78740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1920" y="1793875"/>
                        <a:ext cx="211931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Line 24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7472045" y="3086100"/>
            <a:ext cx="609600" cy="1066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7" name="Text Box 2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379970" y="3390900"/>
            <a:ext cx="549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i="1">
                <a:solidFill>
                  <a:schemeClr val="hlink"/>
                </a:solidFill>
                <a:latin typeface="Times New Roman" panose="02020503050405090304" charset="0"/>
              </a:rPr>
              <a:t>r</a:t>
            </a:r>
          </a:p>
        </p:txBody>
      </p:sp>
      <p:sp>
        <p:nvSpPr>
          <p:cNvPr id="13338" name="Text Box 2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603808" y="3705225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i="1">
                <a:solidFill>
                  <a:srgbClr val="0000FF"/>
                </a:solidFill>
                <a:latin typeface="Times New Roman" panose="02020503050405090304" charset="0"/>
                <a:sym typeface="Symbol" pitchFamily="18" charset="2"/>
              </a:rPr>
              <a:t></a:t>
            </a:r>
          </a:p>
        </p:txBody>
      </p:sp>
      <p:graphicFrame>
        <p:nvGraphicFramePr>
          <p:cNvPr id="13339" name="Object 27"/>
          <p:cNvGraphicFramePr/>
          <p:nvPr>
            <p:custDataLst>
              <p:tags r:id="rId18"/>
            </p:custDataLst>
          </p:nvPr>
        </p:nvGraphicFramePr>
        <p:xfrm>
          <a:off x="4160520" y="2873375"/>
          <a:ext cx="2044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1768475" imgH="401955" progId="Equation.3">
                  <p:embed/>
                </p:oleObj>
              </mc:Choice>
              <mc:Fallback>
                <p:oleObj name="Equation" r:id="rId52" imgW="1768475" imgH="401955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520" y="2873375"/>
                        <a:ext cx="20447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0" name="Object 28"/>
          <p:cNvGraphicFramePr/>
          <p:nvPr>
            <p:custDataLst>
              <p:tags r:id="rId19"/>
            </p:custDataLst>
          </p:nvPr>
        </p:nvGraphicFramePr>
        <p:xfrm>
          <a:off x="1645920" y="2873375"/>
          <a:ext cx="20843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1801495" imgH="368935" progId="Equation.3">
                  <p:embed/>
                </p:oleObj>
              </mc:Choice>
              <mc:Fallback>
                <p:oleObj name="Equation" r:id="rId54" imgW="1801495" imgH="368935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920" y="2873375"/>
                        <a:ext cx="2084388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1" name="Text Box 2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550670" y="3522663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由图上的几何关系</a:t>
            </a:r>
            <a:r>
              <a:rPr kumimoji="1" lang="zh-CN" altLang="en-US" sz="240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13342" name="Line 30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V="1">
            <a:off x="6389370" y="3071813"/>
            <a:ext cx="1676400" cy="1195387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3" name="Line 31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8084820" y="3082925"/>
            <a:ext cx="914400" cy="1219200"/>
          </a:xfrm>
          <a:prstGeom prst="line">
            <a:avLst/>
          </a:prstGeom>
          <a:noFill/>
          <a:ln w="28575">
            <a:solidFill>
              <a:srgbClr val="0000FF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4" name="Text Box 3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908733" y="3787775"/>
            <a:ext cx="398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 i="1">
                <a:solidFill>
                  <a:srgbClr val="0000FF"/>
                </a:solidFill>
                <a:latin typeface="Times New Roman" panose="02020503050405090304" charset="0"/>
                <a:sym typeface="Symbol" pitchFamily="18" charset="2"/>
              </a:rPr>
              <a:t></a:t>
            </a:r>
            <a:r>
              <a:rPr kumimoji="1" lang="en-US" altLang="zh-CN" sz="2000" baseline="-25000">
                <a:solidFill>
                  <a:srgbClr val="0000FF"/>
                </a:solidFill>
                <a:latin typeface="Times New Roman" panose="02020503050405090304" charset="0"/>
                <a:sym typeface="Symbol" pitchFamily="18" charset="2"/>
              </a:rPr>
              <a:t>2</a:t>
            </a:r>
            <a:endParaRPr kumimoji="1" lang="en-US" altLang="zh-CN" sz="2000">
              <a:solidFill>
                <a:srgbClr val="0000FF"/>
              </a:solidFill>
              <a:latin typeface="Times New Roman" panose="02020503050405090304" charset="0"/>
            </a:endParaRPr>
          </a:p>
        </p:txBody>
      </p:sp>
      <p:sp>
        <p:nvSpPr>
          <p:cNvPr id="13345" name="Text Box 3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902133" y="3709988"/>
            <a:ext cx="44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i="1">
                <a:solidFill>
                  <a:srgbClr val="0000FF"/>
                </a:solidFill>
                <a:latin typeface="Times New Roman" panose="02020503050405090304" charset="0"/>
                <a:sym typeface="Symbol" pitchFamily="18" charset="2"/>
              </a:rPr>
              <a:t></a:t>
            </a:r>
            <a:r>
              <a:rPr kumimoji="1" lang="en-US" altLang="zh-CN" sz="2400" baseline="-25000">
                <a:solidFill>
                  <a:srgbClr val="0000FF"/>
                </a:solidFill>
                <a:latin typeface="Times New Roman" panose="02020503050405090304" charset="0"/>
                <a:sym typeface="Symbol" pitchFamily="18" charset="2"/>
              </a:rPr>
              <a:t>1</a:t>
            </a:r>
            <a:endParaRPr kumimoji="1" lang="en-US" altLang="zh-CN" sz="2400">
              <a:solidFill>
                <a:srgbClr val="0000FF"/>
              </a:solidFill>
              <a:latin typeface="Times New Roman" panose="02020503050405090304" charset="0"/>
              <a:sym typeface="Symbol" pitchFamily="18" charset="2"/>
            </a:endParaRPr>
          </a:p>
        </p:txBody>
      </p:sp>
      <p:graphicFrame>
        <p:nvGraphicFramePr>
          <p:cNvPr id="13346" name="Object 34"/>
          <p:cNvGraphicFramePr/>
          <p:nvPr>
            <p:custDataLst>
              <p:tags r:id="rId25"/>
            </p:custDataLst>
          </p:nvPr>
        </p:nvGraphicFramePr>
        <p:xfrm>
          <a:off x="1868170" y="4097338"/>
          <a:ext cx="36449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6" imgW="3156585" imgH="710565" progId="Equation.3">
                  <p:embed/>
                </p:oleObj>
              </mc:Choice>
              <mc:Fallback>
                <p:oleObj name="公式" r:id="rId56" imgW="3156585" imgH="710565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170" y="4097338"/>
                        <a:ext cx="3644900" cy="823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7" name="Object 35"/>
          <p:cNvGraphicFramePr/>
          <p:nvPr>
            <p:custDataLst>
              <p:tags r:id="rId26"/>
            </p:custDataLst>
          </p:nvPr>
        </p:nvGraphicFramePr>
        <p:xfrm>
          <a:off x="1811020" y="5222875"/>
          <a:ext cx="22463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8" imgW="1944370" imgH="335915" progId="Equation.3">
                  <p:embed/>
                </p:oleObj>
              </mc:Choice>
              <mc:Fallback>
                <p:oleObj name="公式" r:id="rId58" imgW="1944370" imgH="335915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020" y="5222875"/>
                        <a:ext cx="2246313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8" name="Object 36"/>
          <p:cNvGraphicFramePr/>
          <p:nvPr>
            <p:custDataLst>
              <p:tags r:id="rId27"/>
            </p:custDataLst>
          </p:nvPr>
        </p:nvGraphicFramePr>
        <p:xfrm>
          <a:off x="5621020" y="5245100"/>
          <a:ext cx="3263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0" imgW="2825750" imgH="335915" progId="Equation.3">
                  <p:embed/>
                </p:oleObj>
              </mc:Choice>
              <mc:Fallback>
                <p:oleObj name="Equation" r:id="rId60" imgW="2825750" imgH="335915" progId="Equation.3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1020" y="5245100"/>
                        <a:ext cx="32639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9" name="Object 37"/>
          <p:cNvGraphicFramePr/>
          <p:nvPr>
            <p:custDataLst>
              <p:tags r:id="rId28"/>
            </p:custDataLst>
          </p:nvPr>
        </p:nvGraphicFramePr>
        <p:xfrm>
          <a:off x="8313420" y="1981200"/>
          <a:ext cx="4429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2" imgW="380365" imgH="302895" progId="Equation.3">
                  <p:embed/>
                </p:oleObj>
              </mc:Choice>
              <mc:Fallback>
                <p:oleObj name="Equation" r:id="rId62" imgW="380365" imgH="302895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3420" y="1981200"/>
                        <a:ext cx="4429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0" name="Object 38"/>
          <p:cNvGraphicFramePr/>
          <p:nvPr>
            <p:custDataLst>
              <p:tags r:id="rId29"/>
            </p:custDataLst>
          </p:nvPr>
        </p:nvGraphicFramePr>
        <p:xfrm>
          <a:off x="8592820" y="2895600"/>
          <a:ext cx="5461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4" imgW="467995" imgH="368935" progId="Equation.3">
                  <p:embed/>
                </p:oleObj>
              </mc:Choice>
              <mc:Fallback>
                <p:oleObj name="Equation" r:id="rId64" imgW="467995" imgH="368935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2820" y="2895600"/>
                        <a:ext cx="5461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1" name="Object 39"/>
          <p:cNvGraphicFramePr/>
          <p:nvPr>
            <p:custDataLst>
              <p:tags r:id="rId30"/>
            </p:custDataLst>
          </p:nvPr>
        </p:nvGraphicFramePr>
        <p:xfrm>
          <a:off x="7408545" y="2268538"/>
          <a:ext cx="558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6" imgW="479425" imgH="401955" progId="Equation.3">
                  <p:embed/>
                </p:oleObj>
              </mc:Choice>
              <mc:Fallback>
                <p:oleObj name="Equation" r:id="rId66" imgW="479425" imgH="401955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8545" y="2268538"/>
                        <a:ext cx="5588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52" name="Rectangle 40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083945" y="71278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例</a:t>
            </a:r>
          </a:p>
        </p:txBody>
      </p:sp>
      <p:sp>
        <p:nvSpPr>
          <p:cNvPr id="13353" name="Rectangle 41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587183" y="733425"/>
            <a:ext cx="714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长为</a:t>
            </a:r>
            <a:r>
              <a:rPr kumimoji="1" lang="en-US" altLang="zh-CN" sz="2400" b="1" i="1">
                <a:latin typeface="Times New Roman" panose="02020503050405090304" charset="0"/>
              </a:rPr>
              <a:t>L</a:t>
            </a:r>
            <a:r>
              <a:rPr kumimoji="1" lang="zh-CN" altLang="en-US" sz="2400" b="1">
                <a:latin typeface="宋体" pitchFamily="2" charset="-122"/>
              </a:rPr>
              <a:t>的均匀带电直杆，电荷线密度为</a:t>
            </a:r>
            <a:r>
              <a:rPr kumimoji="1" lang="zh-CN" altLang="en-US" sz="2400" b="1" i="1">
                <a:latin typeface="Times New Roman" panose="02020503050405090304" charset="0"/>
                <a:sym typeface="Symbol" pitchFamily="18" charset="2"/>
              </a:rPr>
              <a:t></a:t>
            </a:r>
          </a:p>
        </p:txBody>
      </p:sp>
      <p:sp>
        <p:nvSpPr>
          <p:cNvPr id="13354" name="Rectangle 42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077595" y="1208088"/>
            <a:ext cx="630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  <a:sym typeface="Symbol" pitchFamily="18" charset="2"/>
              </a:rPr>
              <a:t>求</a:t>
            </a:r>
          </a:p>
        </p:txBody>
      </p:sp>
      <p:sp>
        <p:nvSpPr>
          <p:cNvPr id="13355" name="Oval 43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8043545" y="3082925"/>
            <a:ext cx="76200" cy="76200"/>
          </a:xfrm>
          <a:prstGeom prst="ellipse">
            <a:avLst/>
          </a:prstGeom>
          <a:solidFill>
            <a:srgbClr val="FF66FF"/>
          </a:solidFill>
          <a:ln w="9525">
            <a:solidFill>
              <a:srgbClr val="FF66FF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356" name="Object 44"/>
          <p:cNvGraphicFramePr/>
          <p:nvPr>
            <p:custDataLst>
              <p:tags r:id="rId35"/>
            </p:custDataLst>
          </p:nvPr>
        </p:nvGraphicFramePr>
        <p:xfrm>
          <a:off x="6002020" y="5943600"/>
          <a:ext cx="2882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8" imgW="2495550" imgH="787400" progId="Equation.3">
                  <p:embed/>
                </p:oleObj>
              </mc:Choice>
              <mc:Fallback>
                <p:oleObj name="Equation" r:id="rId68" imgW="2495550" imgH="787400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020" y="5943600"/>
                        <a:ext cx="28829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7" name="Object 45"/>
          <p:cNvGraphicFramePr/>
          <p:nvPr>
            <p:custDataLst>
              <p:tags r:id="rId36"/>
            </p:custDataLst>
          </p:nvPr>
        </p:nvGraphicFramePr>
        <p:xfrm>
          <a:off x="1774508" y="5943600"/>
          <a:ext cx="29194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0" imgW="2528570" imgH="787400" progId="Equation.3">
                  <p:embed/>
                </p:oleObj>
              </mc:Choice>
              <mc:Fallback>
                <p:oleObj name="Equation" r:id="rId70" imgW="2528570" imgH="787400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508" y="5943600"/>
                        <a:ext cx="2919412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58" name="Arc 46"/>
          <p:cNvSpPr/>
          <p:nvPr>
            <p:custDataLst>
              <p:tags r:id="rId37"/>
            </p:custDataLst>
          </p:nvPr>
        </p:nvSpPr>
        <p:spPr bwMode="auto">
          <a:xfrm rot="-3021349">
            <a:off x="8823801" y="4115594"/>
            <a:ext cx="287338" cy="323850"/>
          </a:xfrm>
          <a:custGeom>
            <a:avLst/>
            <a:gdLst>
              <a:gd name="G0" fmla="+- 0 0 0"/>
              <a:gd name="G1" fmla="+- 15516 0 0"/>
              <a:gd name="G2" fmla="+- 21600 0 0"/>
              <a:gd name="T0" fmla="*/ 15027 w 21600"/>
              <a:gd name="T1" fmla="*/ 0 h 24405"/>
              <a:gd name="T2" fmla="*/ 19686 w 21600"/>
              <a:gd name="T3" fmla="*/ 24405 h 24405"/>
              <a:gd name="T4" fmla="*/ 0 w 21600"/>
              <a:gd name="T5" fmla="*/ 15516 h 24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405" fill="none" extrusionOk="0">
                <a:moveTo>
                  <a:pt x="15027" y="-1"/>
                </a:moveTo>
                <a:cubicBezTo>
                  <a:pt x="19228" y="4068"/>
                  <a:pt x="21600" y="9667"/>
                  <a:pt x="21600" y="15516"/>
                </a:cubicBezTo>
                <a:cubicBezTo>
                  <a:pt x="21600" y="18581"/>
                  <a:pt x="20947" y="21611"/>
                  <a:pt x="19686" y="24405"/>
                </a:cubicBezTo>
              </a:path>
              <a:path w="21600" h="24405" stroke="0" extrusionOk="0">
                <a:moveTo>
                  <a:pt x="15027" y="-1"/>
                </a:moveTo>
                <a:cubicBezTo>
                  <a:pt x="19228" y="4068"/>
                  <a:pt x="21600" y="9667"/>
                  <a:pt x="21600" y="15516"/>
                </a:cubicBezTo>
                <a:cubicBezTo>
                  <a:pt x="21600" y="18581"/>
                  <a:pt x="20947" y="21611"/>
                  <a:pt x="19686" y="24405"/>
                </a:cubicBezTo>
                <a:lnTo>
                  <a:pt x="0" y="15516"/>
                </a:lnTo>
                <a:close/>
              </a:path>
            </a:pathLst>
          </a:custGeom>
          <a:noFill/>
          <a:ln w="28575">
            <a:solidFill>
              <a:srgbClr val="FF99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59" name="Arc 47"/>
          <p:cNvSpPr/>
          <p:nvPr>
            <p:custDataLst>
              <p:tags r:id="rId38"/>
            </p:custDataLst>
          </p:nvPr>
        </p:nvSpPr>
        <p:spPr bwMode="auto">
          <a:xfrm rot="-22385760">
            <a:off x="6694170" y="3946525"/>
            <a:ext cx="287338" cy="246063"/>
          </a:xfrm>
          <a:custGeom>
            <a:avLst/>
            <a:gdLst>
              <a:gd name="G0" fmla="+- 0 0 0"/>
              <a:gd name="G1" fmla="+- 14403 0 0"/>
              <a:gd name="G2" fmla="+- 21600 0 0"/>
              <a:gd name="T0" fmla="*/ 16097 w 21600"/>
              <a:gd name="T1" fmla="*/ 0 h 18561"/>
              <a:gd name="T2" fmla="*/ 21196 w 21600"/>
              <a:gd name="T3" fmla="*/ 18561 h 18561"/>
              <a:gd name="T4" fmla="*/ 0 w 21600"/>
              <a:gd name="T5" fmla="*/ 14403 h 18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561" fill="none" extrusionOk="0">
                <a:moveTo>
                  <a:pt x="16097" y="-1"/>
                </a:moveTo>
                <a:cubicBezTo>
                  <a:pt x="19640" y="3960"/>
                  <a:pt x="21600" y="9088"/>
                  <a:pt x="21600" y="14403"/>
                </a:cubicBezTo>
                <a:cubicBezTo>
                  <a:pt x="21600" y="15798"/>
                  <a:pt x="21464" y="17191"/>
                  <a:pt x="21196" y="18561"/>
                </a:cubicBezTo>
              </a:path>
              <a:path w="21600" h="18561" stroke="0" extrusionOk="0">
                <a:moveTo>
                  <a:pt x="16097" y="-1"/>
                </a:moveTo>
                <a:cubicBezTo>
                  <a:pt x="19640" y="3960"/>
                  <a:pt x="21600" y="9088"/>
                  <a:pt x="21600" y="14403"/>
                </a:cubicBezTo>
                <a:cubicBezTo>
                  <a:pt x="21600" y="15798"/>
                  <a:pt x="21464" y="17191"/>
                  <a:pt x="21196" y="18561"/>
                </a:cubicBezTo>
                <a:lnTo>
                  <a:pt x="0" y="14403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60" name="Arc 48"/>
          <p:cNvSpPr/>
          <p:nvPr>
            <p:custDataLst>
              <p:tags r:id="rId39"/>
            </p:custDataLst>
          </p:nvPr>
        </p:nvSpPr>
        <p:spPr bwMode="auto">
          <a:xfrm rot="-22605612">
            <a:off x="7410133" y="3979863"/>
            <a:ext cx="287337" cy="211137"/>
          </a:xfrm>
          <a:custGeom>
            <a:avLst/>
            <a:gdLst>
              <a:gd name="G0" fmla="+- 0 0 0"/>
              <a:gd name="G1" fmla="+- 14403 0 0"/>
              <a:gd name="G2" fmla="+- 21600 0 0"/>
              <a:gd name="T0" fmla="*/ 16097 w 21600"/>
              <a:gd name="T1" fmla="*/ 0 h 16021"/>
              <a:gd name="T2" fmla="*/ 21539 w 21600"/>
              <a:gd name="T3" fmla="*/ 16021 h 16021"/>
              <a:gd name="T4" fmla="*/ 0 w 21600"/>
              <a:gd name="T5" fmla="*/ 14403 h 16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021" fill="none" extrusionOk="0">
                <a:moveTo>
                  <a:pt x="16097" y="-1"/>
                </a:moveTo>
                <a:cubicBezTo>
                  <a:pt x="19640" y="3960"/>
                  <a:pt x="21600" y="9088"/>
                  <a:pt x="21600" y="14403"/>
                </a:cubicBezTo>
                <a:cubicBezTo>
                  <a:pt x="21600" y="14942"/>
                  <a:pt x="21579" y="15482"/>
                  <a:pt x="21539" y="16021"/>
                </a:cubicBezTo>
              </a:path>
              <a:path w="21600" h="16021" stroke="0" extrusionOk="0">
                <a:moveTo>
                  <a:pt x="16097" y="-1"/>
                </a:moveTo>
                <a:cubicBezTo>
                  <a:pt x="19640" y="3960"/>
                  <a:pt x="21600" y="9088"/>
                  <a:pt x="21600" y="14403"/>
                </a:cubicBezTo>
                <a:cubicBezTo>
                  <a:pt x="21600" y="14942"/>
                  <a:pt x="21579" y="15482"/>
                  <a:pt x="21539" y="16021"/>
                </a:cubicBezTo>
                <a:lnTo>
                  <a:pt x="0" y="14403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bldLvl="0" animBg="1"/>
      <p:bldP spid="13318" grpId="0" bldLvl="0" animBg="1" autoUpdateAnimBg="0"/>
      <p:bldP spid="13325" grpId="0" bldLvl="0" animBg="1" autoUpdateAnimBg="0"/>
      <p:bldP spid="13326" grpId="0" bldLvl="0" animBg="1" autoUpdateAnimBg="0"/>
      <p:bldP spid="13327" grpId="0" bldLvl="0" animBg="1"/>
      <p:bldP spid="13328" grpId="0" bldLvl="0" animBg="1" autoUpdateAnimBg="0"/>
      <p:bldP spid="13329" grpId="0" bldLvl="0" animBg="1"/>
      <p:bldP spid="13330" grpId="0" bldLvl="0" animBg="1"/>
      <p:bldP spid="13331" grpId="0" bldLvl="0" animBg="1"/>
      <p:bldP spid="13332" grpId="0" bldLvl="0" animBg="1"/>
      <p:bldP spid="13333" grpId="0" bldLvl="0" animBg="1"/>
      <p:bldP spid="13336" grpId="0" bldLvl="0" animBg="1"/>
      <p:bldP spid="13337" grpId="0" bldLvl="0" animBg="1"/>
      <p:bldP spid="13338" grpId="0" bldLvl="0" animBg="1"/>
      <p:bldP spid="13341" grpId="0" bldLvl="0" animBg="1" autoUpdateAnimBg="0"/>
      <p:bldP spid="13342" grpId="0" bldLvl="0" animBg="1"/>
      <p:bldP spid="13343" grpId="0" bldLvl="0" animBg="1"/>
      <p:bldP spid="13344" grpId="0" bldLvl="0" animBg="1" autoUpdateAnimBg="0"/>
      <p:bldP spid="13345" grpId="0" bldLvl="0" animBg="1" autoUpdateAnimBg="0"/>
      <p:bldP spid="13352" grpId="0" bldLvl="0" animBg="1" autoUpdateAnimBg="0"/>
      <p:bldP spid="13353" grpId="0" bldLvl="0" animBg="1" autoUpdateAnimBg="0"/>
      <p:bldP spid="13354" grpId="0" bldLvl="0" animBg="1" autoUpdateAnimBg="0"/>
      <p:bldP spid="13355" grpId="0" bldLvl="0" animBg="1"/>
      <p:bldP spid="13358" grpId="0" bldLvl="0" animBg="1"/>
      <p:bldP spid="13359" grpId="0" bldLvl="0" animBg="1"/>
      <p:bldP spid="1336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/>
          <p:nvPr>
            <p:custDataLst>
              <p:tags r:id="rId2"/>
            </p:custDataLst>
          </p:nvPr>
        </p:nvGraphicFramePr>
        <p:xfrm>
          <a:off x="884238" y="1844675"/>
          <a:ext cx="152241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1316355" imgH="501015" progId="Equation.3">
                  <p:embed/>
                </p:oleObj>
              </mc:Choice>
              <mc:Fallback>
                <p:oleObj name="Equation" r:id="rId52" imgW="1316355" imgH="501015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1844675"/>
                        <a:ext cx="1522412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3"/>
          <p:cNvGraphicFramePr/>
          <p:nvPr>
            <p:custDataLst>
              <p:tags r:id="rId3"/>
            </p:custDataLst>
          </p:nvPr>
        </p:nvGraphicFramePr>
        <p:xfrm>
          <a:off x="919163" y="777875"/>
          <a:ext cx="14986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4" imgW="1294765" imgH="501015" progId="Equation.3">
                  <p:embed/>
                </p:oleObj>
              </mc:Choice>
              <mc:Fallback>
                <p:oleObj name="Equation" r:id="rId54" imgW="1294765" imgH="501015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777875"/>
                        <a:ext cx="1498600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2000" y="3165475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(1) </a:t>
            </a:r>
            <a:r>
              <a:rPr kumimoji="1" lang="en-US" altLang="zh-CN" sz="2400" b="1" i="1">
                <a:latin typeface="Times New Roman" panose="02020503050405090304" charset="0"/>
              </a:rPr>
              <a:t>a</a:t>
            </a:r>
            <a:r>
              <a:rPr kumimoji="1" lang="en-US" altLang="zh-CN" sz="2400" b="1">
                <a:latin typeface="Times New Roman" panose="02020503050405090304" charset="0"/>
              </a:rPr>
              <a:t> &gt;&gt; </a:t>
            </a:r>
            <a:r>
              <a:rPr kumimoji="1" lang="en-US" altLang="zh-CN" sz="2400" b="1" i="1">
                <a:latin typeface="Times New Roman" panose="02020503050405090304" charset="0"/>
              </a:rPr>
              <a:t>L</a:t>
            </a:r>
            <a:r>
              <a:rPr kumimoji="1" lang="en-US" altLang="zh-CN" sz="2400" b="1" i="1">
                <a:latin typeface="宋体" pitchFamily="2" charset="-122"/>
              </a:rPr>
              <a:t> 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杆可以看成点电荷</a:t>
            </a:r>
          </a:p>
        </p:txBody>
      </p:sp>
      <p:graphicFrame>
        <p:nvGraphicFramePr>
          <p:cNvPr id="14341" name="Object 5"/>
          <p:cNvGraphicFramePr/>
          <p:nvPr>
            <p:custDataLst>
              <p:tags r:id="rId5"/>
            </p:custDataLst>
          </p:nvPr>
        </p:nvGraphicFramePr>
        <p:xfrm>
          <a:off x="1346200" y="3967163"/>
          <a:ext cx="93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6" imgW="809625" imgH="368935" progId="Equation.3">
                  <p:embed/>
                </p:oleObj>
              </mc:Choice>
              <mc:Fallback>
                <p:oleObj name="Equation" r:id="rId56" imgW="809625" imgH="36893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3967163"/>
                        <a:ext cx="939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6"/>
          <p:cNvGraphicFramePr/>
          <p:nvPr>
            <p:custDataLst>
              <p:tags r:id="rId6"/>
            </p:custDataLst>
          </p:nvPr>
        </p:nvGraphicFramePr>
        <p:xfrm>
          <a:off x="3003550" y="3757613"/>
          <a:ext cx="18018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8" imgW="1558925" imgH="787400" progId="Equation.3">
                  <p:embed/>
                </p:oleObj>
              </mc:Choice>
              <mc:Fallback>
                <p:oleObj name="公式" r:id="rId58" imgW="1558925" imgH="7874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3757613"/>
                        <a:ext cx="18018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7"/>
          <p:cNvGraphicFramePr/>
          <p:nvPr>
            <p:custDataLst>
              <p:tags r:id="rId7"/>
            </p:custDataLst>
          </p:nvPr>
        </p:nvGraphicFramePr>
        <p:xfrm>
          <a:off x="5364163" y="647700"/>
          <a:ext cx="33004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0" imgW="2858770" imgH="787400" progId="Equation.3">
                  <p:embed/>
                </p:oleObj>
              </mc:Choice>
              <mc:Fallback>
                <p:oleObj name="公式" r:id="rId60" imgW="2858770" imgH="7874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647700"/>
                        <a:ext cx="33004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8"/>
          <p:cNvGraphicFramePr/>
          <p:nvPr>
            <p:custDataLst>
              <p:tags r:id="rId8"/>
            </p:custDataLst>
          </p:nvPr>
        </p:nvGraphicFramePr>
        <p:xfrm>
          <a:off x="2400300" y="647700"/>
          <a:ext cx="284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2" imgW="2462530" imgH="787400" progId="Equation.3">
                  <p:embed/>
                </p:oleObj>
              </mc:Choice>
              <mc:Fallback>
                <p:oleObj name="公式" r:id="rId62" imgW="2462530" imgH="78740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647700"/>
                        <a:ext cx="284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5" name="Object 9"/>
          <p:cNvGraphicFramePr/>
          <p:nvPr>
            <p:custDataLst>
              <p:tags r:id="rId9"/>
            </p:custDataLst>
          </p:nvPr>
        </p:nvGraphicFramePr>
        <p:xfrm>
          <a:off x="5364163" y="1709738"/>
          <a:ext cx="3403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4" imgW="2947035" imgH="787400" progId="Equation.3">
                  <p:embed/>
                </p:oleObj>
              </mc:Choice>
              <mc:Fallback>
                <p:oleObj name="公式" r:id="rId64" imgW="2947035" imgH="78740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709738"/>
                        <a:ext cx="3403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Object 10"/>
          <p:cNvGraphicFramePr/>
          <p:nvPr>
            <p:custDataLst>
              <p:tags r:id="rId10"/>
            </p:custDataLst>
          </p:nvPr>
        </p:nvGraphicFramePr>
        <p:xfrm>
          <a:off x="2493963" y="1709738"/>
          <a:ext cx="27924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6" imgW="2418080" imgH="787400" progId="Equation.3">
                  <p:embed/>
                </p:oleObj>
              </mc:Choice>
              <mc:Fallback>
                <p:oleObj name="公式" r:id="rId66" imgW="2418080" imgH="78740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63" y="1709738"/>
                        <a:ext cx="27924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62000" y="2590800"/>
            <a:ext cx="1314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讨论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84225" y="4672013"/>
            <a:ext cx="390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无限长直导线</a:t>
            </a:r>
          </a:p>
        </p:txBody>
      </p:sp>
      <p:graphicFrame>
        <p:nvGraphicFramePr>
          <p:cNvPr id="14349" name="Object 13"/>
          <p:cNvGraphicFramePr/>
          <p:nvPr>
            <p:custDataLst>
              <p:tags r:id="rId13"/>
            </p:custDataLst>
          </p:nvPr>
        </p:nvGraphicFramePr>
        <p:xfrm>
          <a:off x="1354138" y="5546725"/>
          <a:ext cx="838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8" imgW="721360" imgH="358140" progId="Equation.3">
                  <p:embed/>
                </p:oleObj>
              </mc:Choice>
              <mc:Fallback>
                <p:oleObj name="公式" r:id="rId68" imgW="721360" imgH="35814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546725"/>
                        <a:ext cx="83820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0" name="Object 14"/>
          <p:cNvGraphicFramePr/>
          <p:nvPr>
            <p:custDataLst>
              <p:tags r:id="rId14"/>
            </p:custDataLst>
          </p:nvPr>
        </p:nvGraphicFramePr>
        <p:xfrm>
          <a:off x="1346200" y="6076950"/>
          <a:ext cx="9001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0" imgW="776605" imgH="358140" progId="Equation.3">
                  <p:embed/>
                </p:oleObj>
              </mc:Choice>
              <mc:Fallback>
                <p:oleObj name="公式" r:id="rId70" imgW="776605" imgH="35814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6076950"/>
                        <a:ext cx="900113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1" name="Object 15"/>
          <p:cNvGraphicFramePr/>
          <p:nvPr>
            <p:custDataLst>
              <p:tags r:id="rId15"/>
            </p:custDataLst>
          </p:nvPr>
        </p:nvGraphicFramePr>
        <p:xfrm>
          <a:off x="3424238" y="5913438"/>
          <a:ext cx="17002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2" imgW="1470660" imgH="787400" progId="Equation.3">
                  <p:embed/>
                </p:oleObj>
              </mc:Choice>
              <mc:Fallback>
                <p:oleObj name="公式" r:id="rId72" imgW="1470660" imgH="78740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238" y="5913438"/>
                        <a:ext cx="17002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2" name="Object 16"/>
          <p:cNvGraphicFramePr/>
          <p:nvPr>
            <p:custDataLst>
              <p:tags r:id="rId16"/>
            </p:custDataLst>
          </p:nvPr>
        </p:nvGraphicFramePr>
        <p:xfrm>
          <a:off x="3489325" y="5438775"/>
          <a:ext cx="93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4" imgW="809625" imgH="368935" progId="Equation.3">
                  <p:embed/>
                </p:oleObj>
              </mc:Choice>
              <mc:Fallback>
                <p:oleObj name="Equation" r:id="rId74" imgW="809625" imgH="368935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325" y="5438775"/>
                        <a:ext cx="9398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3" name="AutoShape 17"/>
          <p:cNvSpPr/>
          <p:nvPr>
            <p:custDataLst>
              <p:tags r:id="rId17"/>
            </p:custDataLst>
          </p:nvPr>
        </p:nvSpPr>
        <p:spPr bwMode="auto">
          <a:xfrm>
            <a:off x="2339975" y="5600700"/>
            <a:ext cx="80963" cy="762000"/>
          </a:xfrm>
          <a:prstGeom prst="rightBrace">
            <a:avLst>
              <a:gd name="adj1" fmla="val 78431"/>
              <a:gd name="adj2" fmla="val 50000"/>
            </a:avLst>
          </a:prstGeom>
          <a:noFill/>
          <a:ln w="28575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4" name="AutoShape 1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590800" y="5834063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2"/>
          </a:solidFill>
          <a:ln w="9525">
            <a:solidFill>
              <a:srgbClr val="FF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5" name="AutoShape 1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3388" y="2536825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99FF99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6" name="AutoShape 20"/>
          <p:cNvSpPr/>
          <p:nvPr>
            <p:custDataLst>
              <p:tags r:id="rId20"/>
            </p:custDataLst>
          </p:nvPr>
        </p:nvSpPr>
        <p:spPr bwMode="auto">
          <a:xfrm>
            <a:off x="3275013" y="5605463"/>
            <a:ext cx="73025" cy="792162"/>
          </a:xfrm>
          <a:prstGeom prst="leftBrace">
            <a:avLst>
              <a:gd name="adj1" fmla="val 90398"/>
              <a:gd name="adj2" fmla="val 50000"/>
            </a:avLst>
          </a:prstGeom>
          <a:noFill/>
          <a:ln w="28575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357" name="Group 21"/>
          <p:cNvGrpSpPr/>
          <p:nvPr/>
        </p:nvGrpSpPr>
        <p:grpSpPr bwMode="auto">
          <a:xfrm>
            <a:off x="5165725" y="3184525"/>
            <a:ext cx="3505200" cy="3048000"/>
            <a:chOff x="3254" y="1842"/>
            <a:chExt cx="2208" cy="1920"/>
          </a:xfrm>
        </p:grpSpPr>
        <p:grpSp>
          <p:nvGrpSpPr>
            <p:cNvPr id="14358" name="Group 22"/>
            <p:cNvGrpSpPr/>
            <p:nvPr/>
          </p:nvGrpSpPr>
          <p:grpSpPr bwMode="auto">
            <a:xfrm>
              <a:off x="4540" y="2658"/>
              <a:ext cx="228" cy="672"/>
              <a:chOff x="4646" y="1584"/>
              <a:chExt cx="228" cy="672"/>
            </a:xfrm>
          </p:grpSpPr>
          <p:sp>
            <p:nvSpPr>
              <p:cNvPr id="14359" name="Text Box 23"/>
              <p:cNvSpPr txBox="1"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646" y="1818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800" i="1">
                    <a:latin typeface="Times New Roman" panose="02020503050405090304" charset="0"/>
                  </a:rPr>
                  <a:t>a</a:t>
                </a:r>
              </a:p>
            </p:txBody>
          </p:sp>
          <p:sp>
            <p:nvSpPr>
              <p:cNvPr id="14360" name="Line 24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656" y="1584"/>
                <a:ext cx="0" cy="672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61" name="Rectangle 2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590" y="3304"/>
              <a:ext cx="1488" cy="96"/>
            </a:xfrm>
            <a:prstGeom prst="rect">
              <a:avLst/>
            </a:prstGeom>
            <a:gradFill rotWithShape="0">
              <a:gsLst>
                <a:gs pos="0">
                  <a:srgbClr val="FF99FF">
                    <a:gamma/>
                    <a:shade val="46275"/>
                    <a:invGamma/>
                  </a:srgbClr>
                </a:gs>
                <a:gs pos="50000">
                  <a:srgbClr val="FF99FF"/>
                </a:gs>
                <a:gs pos="100000">
                  <a:srgbClr val="FF99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2" name="Text Box 26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204" y="2418"/>
              <a:ext cx="2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P</a:t>
              </a:r>
            </a:p>
          </p:txBody>
        </p:sp>
        <p:grpSp>
          <p:nvGrpSpPr>
            <p:cNvPr id="14363" name="Group 27"/>
            <p:cNvGrpSpPr/>
            <p:nvPr/>
          </p:nvGrpSpPr>
          <p:grpSpPr bwMode="auto">
            <a:xfrm>
              <a:off x="3254" y="1842"/>
              <a:ext cx="2208" cy="1920"/>
              <a:chOff x="2784" y="1008"/>
              <a:chExt cx="2208" cy="1920"/>
            </a:xfrm>
          </p:grpSpPr>
          <p:sp>
            <p:nvSpPr>
              <p:cNvPr id="14364" name="Line 28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 flipV="1">
                <a:off x="4080" y="1104"/>
                <a:ext cx="0" cy="146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5" name="Line 29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784" y="2566"/>
                <a:ext cx="220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6" name="Text Box 30"/>
              <p:cNvSpPr txBox="1"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742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 i="1">
                    <a:latin typeface="Times New Roman" panose="02020503050405090304" charset="0"/>
                  </a:rPr>
                  <a:t>x</a:t>
                </a:r>
              </a:p>
            </p:txBody>
          </p:sp>
          <p:sp>
            <p:nvSpPr>
              <p:cNvPr id="14367" name="Text Box 31"/>
              <p:cNvSpPr txBox="1"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696" y="1008"/>
                <a:ext cx="29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 i="1">
                    <a:latin typeface="Times New Roman" panose="02020503050405090304" charset="0"/>
                  </a:rPr>
                  <a:t>  y</a:t>
                </a:r>
              </a:p>
            </p:txBody>
          </p:sp>
          <p:sp>
            <p:nvSpPr>
              <p:cNvPr id="14368" name="Text Box 32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974" y="2592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 i="1">
                    <a:latin typeface="Times New Roman" panose="02020503050405090304" charset="0"/>
                  </a:rPr>
                  <a:t>O</a:t>
                </a:r>
              </a:p>
            </p:txBody>
          </p:sp>
        </p:grpSp>
        <p:sp>
          <p:nvSpPr>
            <p:cNvPr id="14369" name="Rectangle 33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118" y="3307"/>
              <a:ext cx="50" cy="78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57647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57647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accent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70" name="Text Box 34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012" y="3346"/>
              <a:ext cx="4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800">
                  <a:latin typeface="Times New Roman" panose="02020503050405090304" charset="0"/>
                </a:rPr>
                <a:t>d</a:t>
              </a:r>
              <a:r>
                <a:rPr kumimoji="1" lang="en-US" altLang="zh-CN" sz="2800" i="1">
                  <a:latin typeface="Times New Roman" panose="02020503050405090304" charset="0"/>
                </a:rPr>
                <a:t>q</a:t>
              </a:r>
            </a:p>
          </p:txBody>
        </p:sp>
        <p:sp>
          <p:nvSpPr>
            <p:cNvPr id="14371" name="Line 35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4550" y="2226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2" name="Line 36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4550" y="2226"/>
              <a:ext cx="24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3" name="Line 37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V="1">
              <a:off x="4550" y="2226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4" name="Line 38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4550" y="2658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5" name="Line 39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4790" y="2230"/>
              <a:ext cx="0" cy="4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6" name="Line 40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V="1">
              <a:off x="4164" y="2634"/>
              <a:ext cx="384" cy="6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7" name="Text Box 41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106" y="2826"/>
              <a:ext cx="3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800" i="1">
                  <a:solidFill>
                    <a:schemeClr val="hlink"/>
                  </a:solidFill>
                  <a:latin typeface="Times New Roman" panose="02020503050405090304" charset="0"/>
                </a:rPr>
                <a:t>r</a:t>
              </a:r>
            </a:p>
          </p:txBody>
        </p:sp>
        <p:sp>
          <p:nvSpPr>
            <p:cNvPr id="14378" name="Text Box 42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247" y="3024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latin typeface="Times New Roman" panose="02020503050405090304" charset="0"/>
                  <a:sym typeface="Symbol" pitchFamily="18" charset="2"/>
                </a:rPr>
                <a:t></a:t>
              </a:r>
            </a:p>
          </p:txBody>
        </p:sp>
        <p:sp>
          <p:nvSpPr>
            <p:cNvPr id="14379" name="Line 43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V="1">
              <a:off x="3482" y="2625"/>
              <a:ext cx="1056" cy="75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0" name="Line 44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550" y="2632"/>
              <a:ext cx="576" cy="76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1" name="Text Box 45"/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5069" y="3076"/>
              <a:ext cx="25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000" i="1">
                  <a:latin typeface="Times New Roman" panose="02020503050405090304" charset="0"/>
                  <a:sym typeface="Symbol" pitchFamily="18" charset="2"/>
                </a:rPr>
                <a:t></a:t>
              </a:r>
              <a:r>
                <a:rPr kumimoji="1" lang="en-US" altLang="zh-CN" sz="2000" baseline="-25000">
                  <a:latin typeface="Times New Roman" panose="02020503050405090304" charset="0"/>
                  <a:sym typeface="Symbol" pitchFamily="18" charset="2"/>
                </a:rPr>
                <a:t>2</a:t>
              </a:r>
              <a:endParaRPr kumimoji="1" lang="en-US" altLang="zh-CN" sz="2000">
                <a:latin typeface="Times New Roman" panose="02020503050405090304" charset="0"/>
              </a:endParaRPr>
            </a:p>
          </p:txBody>
        </p:sp>
        <p:sp>
          <p:nvSpPr>
            <p:cNvPr id="14382" name="Text Box 46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805" y="3027"/>
              <a:ext cx="2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i="1">
                  <a:latin typeface="Times New Roman" panose="02020503050405090304" charset="0"/>
                  <a:sym typeface="Symbol" pitchFamily="18" charset="2"/>
                </a:rPr>
                <a:t></a:t>
              </a:r>
              <a:r>
                <a:rPr kumimoji="1" lang="en-US" altLang="zh-CN" sz="2400" baseline="-25000">
                  <a:latin typeface="Times New Roman" panose="02020503050405090304" charset="0"/>
                  <a:sym typeface="Symbol" pitchFamily="18" charset="2"/>
                </a:rPr>
                <a:t>1</a:t>
              </a:r>
              <a:endParaRPr kumimoji="1" lang="en-US" altLang="zh-CN" sz="2400">
                <a:latin typeface="Times New Roman" panose="02020503050405090304" charset="0"/>
                <a:sym typeface="Symbol" pitchFamily="18" charset="2"/>
              </a:endParaRPr>
            </a:p>
          </p:txBody>
        </p:sp>
        <p:graphicFrame>
          <p:nvGraphicFramePr>
            <p:cNvPr id="14383" name="Object 47"/>
            <p:cNvGraphicFramePr/>
            <p:nvPr>
              <p:custDataLst>
                <p:tags r:id="rId37"/>
              </p:custDataLst>
            </p:nvPr>
          </p:nvGraphicFramePr>
          <p:xfrm>
            <a:off x="4694" y="1938"/>
            <a:ext cx="279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6" imgW="380365" imgH="302895" progId="Equation.3">
                    <p:embed/>
                  </p:oleObj>
                </mc:Choice>
                <mc:Fallback>
                  <p:oleObj name="Equation" r:id="rId76" imgW="380365" imgH="302895" progId="Equation.3">
                    <p:embed/>
                    <p:pic>
                      <p:nvPicPr>
                        <p:cNvPr id="0" name="Object 4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1938"/>
                          <a:ext cx="279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84" name="Object 48"/>
            <p:cNvGraphicFramePr/>
            <p:nvPr>
              <p:custDataLst>
                <p:tags r:id="rId38"/>
              </p:custDataLst>
            </p:nvPr>
          </p:nvGraphicFramePr>
          <p:xfrm>
            <a:off x="4870" y="2514"/>
            <a:ext cx="34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8" imgW="467995" imgH="368935" progId="Equation.3">
                    <p:embed/>
                  </p:oleObj>
                </mc:Choice>
                <mc:Fallback>
                  <p:oleObj name="Equation" r:id="rId78" imgW="467995" imgH="368935" progId="Equation.3">
                    <p:embed/>
                    <p:pic>
                      <p:nvPicPr>
                        <p:cNvPr id="0" name="Object 4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0" y="2514"/>
                          <a:ext cx="344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85" name="Object 49"/>
            <p:cNvGraphicFramePr/>
            <p:nvPr>
              <p:custDataLst>
                <p:tags r:id="rId39"/>
              </p:custDataLst>
            </p:nvPr>
          </p:nvGraphicFramePr>
          <p:xfrm>
            <a:off x="4124" y="2119"/>
            <a:ext cx="35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0" imgW="479425" imgH="401955" progId="Equation.3">
                    <p:embed/>
                  </p:oleObj>
                </mc:Choice>
                <mc:Fallback>
                  <p:oleObj name="Equation" r:id="rId80" imgW="479425" imgH="401955" progId="Equation.3">
                    <p:embed/>
                    <p:pic>
                      <p:nvPicPr>
                        <p:cNvPr id="0" name="Object 4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4" y="2119"/>
                          <a:ext cx="35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86" name="Oval 50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4524" y="2632"/>
              <a:ext cx="48" cy="48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rgbClr val="FF66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87" name="Arc 51"/>
            <p:cNvSpPr/>
            <p:nvPr>
              <p:custDataLst>
                <p:tags r:id="rId41"/>
              </p:custDataLst>
            </p:nvPr>
          </p:nvSpPr>
          <p:spPr bwMode="auto">
            <a:xfrm rot="-3021349">
              <a:off x="5015" y="3283"/>
              <a:ext cx="181" cy="204"/>
            </a:xfrm>
            <a:custGeom>
              <a:avLst/>
              <a:gdLst>
                <a:gd name="G0" fmla="+- 0 0 0"/>
                <a:gd name="G1" fmla="+- 15516 0 0"/>
                <a:gd name="G2" fmla="+- 21600 0 0"/>
                <a:gd name="T0" fmla="*/ 15027 w 21600"/>
                <a:gd name="T1" fmla="*/ 0 h 24405"/>
                <a:gd name="T2" fmla="*/ 19686 w 21600"/>
                <a:gd name="T3" fmla="*/ 24405 h 24405"/>
                <a:gd name="T4" fmla="*/ 0 w 21600"/>
                <a:gd name="T5" fmla="*/ 15516 h 24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405" fill="none" extrusionOk="0">
                  <a:moveTo>
                    <a:pt x="15027" y="-1"/>
                  </a:moveTo>
                  <a:cubicBezTo>
                    <a:pt x="19228" y="4068"/>
                    <a:pt x="21600" y="9667"/>
                    <a:pt x="21600" y="15516"/>
                  </a:cubicBezTo>
                  <a:cubicBezTo>
                    <a:pt x="21600" y="18581"/>
                    <a:pt x="20947" y="21611"/>
                    <a:pt x="19686" y="24405"/>
                  </a:cubicBezTo>
                </a:path>
                <a:path w="21600" h="24405" stroke="0" extrusionOk="0">
                  <a:moveTo>
                    <a:pt x="15027" y="-1"/>
                  </a:moveTo>
                  <a:cubicBezTo>
                    <a:pt x="19228" y="4068"/>
                    <a:pt x="21600" y="9667"/>
                    <a:pt x="21600" y="15516"/>
                  </a:cubicBezTo>
                  <a:cubicBezTo>
                    <a:pt x="21600" y="18581"/>
                    <a:pt x="20947" y="21611"/>
                    <a:pt x="19686" y="24405"/>
                  </a:cubicBezTo>
                  <a:lnTo>
                    <a:pt x="0" y="15516"/>
                  </a:lnTo>
                  <a:close/>
                </a:path>
              </a:pathLst>
            </a:custGeom>
            <a:noFill/>
            <a:ln w="28575">
              <a:solidFill>
                <a:srgbClr val="FF99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88" name="Arc 52"/>
            <p:cNvSpPr/>
            <p:nvPr>
              <p:custDataLst>
                <p:tags r:id="rId42"/>
              </p:custDataLst>
            </p:nvPr>
          </p:nvSpPr>
          <p:spPr bwMode="auto">
            <a:xfrm rot="-22385760">
              <a:off x="3674" y="3176"/>
              <a:ext cx="181" cy="155"/>
            </a:xfrm>
            <a:custGeom>
              <a:avLst/>
              <a:gdLst>
                <a:gd name="G0" fmla="+- 0 0 0"/>
                <a:gd name="G1" fmla="+- 14403 0 0"/>
                <a:gd name="G2" fmla="+- 21600 0 0"/>
                <a:gd name="T0" fmla="*/ 16097 w 21600"/>
                <a:gd name="T1" fmla="*/ 0 h 18561"/>
                <a:gd name="T2" fmla="*/ 21196 w 21600"/>
                <a:gd name="T3" fmla="*/ 18561 h 18561"/>
                <a:gd name="T4" fmla="*/ 0 w 21600"/>
                <a:gd name="T5" fmla="*/ 14403 h 18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8561" fill="none" extrusionOk="0">
                  <a:moveTo>
                    <a:pt x="16097" y="-1"/>
                  </a:moveTo>
                  <a:cubicBezTo>
                    <a:pt x="19640" y="3960"/>
                    <a:pt x="21600" y="9088"/>
                    <a:pt x="21600" y="14403"/>
                  </a:cubicBezTo>
                  <a:cubicBezTo>
                    <a:pt x="21600" y="15798"/>
                    <a:pt x="21464" y="17191"/>
                    <a:pt x="21196" y="18561"/>
                  </a:cubicBezTo>
                </a:path>
                <a:path w="21600" h="18561" stroke="0" extrusionOk="0">
                  <a:moveTo>
                    <a:pt x="16097" y="-1"/>
                  </a:moveTo>
                  <a:cubicBezTo>
                    <a:pt x="19640" y="3960"/>
                    <a:pt x="21600" y="9088"/>
                    <a:pt x="21600" y="14403"/>
                  </a:cubicBezTo>
                  <a:cubicBezTo>
                    <a:pt x="21600" y="15798"/>
                    <a:pt x="21464" y="17191"/>
                    <a:pt x="21196" y="18561"/>
                  </a:cubicBezTo>
                  <a:lnTo>
                    <a:pt x="0" y="14403"/>
                  </a:lnTo>
                  <a:close/>
                </a:path>
              </a:pathLst>
            </a:custGeom>
            <a:noFill/>
            <a:ln w="28575">
              <a:solidFill>
                <a:srgbClr val="FF99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89" name="Arc 53"/>
            <p:cNvSpPr/>
            <p:nvPr>
              <p:custDataLst>
                <p:tags r:id="rId43"/>
              </p:custDataLst>
            </p:nvPr>
          </p:nvSpPr>
          <p:spPr bwMode="auto">
            <a:xfrm rot="-22605612">
              <a:off x="4125" y="3197"/>
              <a:ext cx="181" cy="133"/>
            </a:xfrm>
            <a:custGeom>
              <a:avLst/>
              <a:gdLst>
                <a:gd name="G0" fmla="+- 0 0 0"/>
                <a:gd name="G1" fmla="+- 14403 0 0"/>
                <a:gd name="G2" fmla="+- 21600 0 0"/>
                <a:gd name="T0" fmla="*/ 16097 w 21600"/>
                <a:gd name="T1" fmla="*/ 0 h 16021"/>
                <a:gd name="T2" fmla="*/ 21539 w 21600"/>
                <a:gd name="T3" fmla="*/ 16021 h 16021"/>
                <a:gd name="T4" fmla="*/ 0 w 21600"/>
                <a:gd name="T5" fmla="*/ 14403 h 16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021" fill="none" extrusionOk="0">
                  <a:moveTo>
                    <a:pt x="16097" y="-1"/>
                  </a:moveTo>
                  <a:cubicBezTo>
                    <a:pt x="19640" y="3960"/>
                    <a:pt x="21600" y="9088"/>
                    <a:pt x="21600" y="14403"/>
                  </a:cubicBezTo>
                  <a:cubicBezTo>
                    <a:pt x="21600" y="14942"/>
                    <a:pt x="21579" y="15482"/>
                    <a:pt x="21539" y="16021"/>
                  </a:cubicBezTo>
                </a:path>
                <a:path w="21600" h="16021" stroke="0" extrusionOk="0">
                  <a:moveTo>
                    <a:pt x="16097" y="-1"/>
                  </a:moveTo>
                  <a:cubicBezTo>
                    <a:pt x="19640" y="3960"/>
                    <a:pt x="21600" y="9088"/>
                    <a:pt x="21600" y="14403"/>
                  </a:cubicBezTo>
                  <a:cubicBezTo>
                    <a:pt x="21600" y="14942"/>
                    <a:pt x="21579" y="15482"/>
                    <a:pt x="21539" y="16021"/>
                  </a:cubicBezTo>
                  <a:lnTo>
                    <a:pt x="0" y="14403"/>
                  </a:lnTo>
                  <a:close/>
                </a:path>
              </a:pathLst>
            </a:custGeom>
            <a:noFill/>
            <a:ln w="28575">
              <a:solidFill>
                <a:srgbClr val="FF99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ldLvl="0" animBg="1" autoUpdateAnimBg="0"/>
      <p:bldP spid="14347" grpId="0" bldLvl="0" animBg="1" autoUpdateAnimBg="0"/>
      <p:bldP spid="14348" grpId="0" bldLvl="0" animBg="1" autoUpdateAnimBg="0"/>
      <p:bldP spid="14353" grpId="0" bldLvl="0" animBg="1"/>
      <p:bldP spid="14354" grpId="0" bldLvl="0" animBg="1"/>
      <p:bldP spid="14355" grpId="0" bldLvl="0" animBg="1"/>
      <p:bldP spid="1435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49758" y="3904615"/>
            <a:ext cx="76200" cy="76200"/>
          </a:xfrm>
          <a:prstGeom prst="rect">
            <a:avLst/>
          </a:prstGeom>
          <a:solidFill>
            <a:srgbClr val="66CCFF"/>
          </a:solidFill>
          <a:ln w="9525">
            <a:solidFill>
              <a:srgbClr val="66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1683" y="1083628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kumimoji="1" lang="zh-CN" altLang="en-US" sz="2400" b="1">
                <a:latin typeface="宋体" pitchFamily="2" charset="-122"/>
              </a:rPr>
              <a:t>圆环轴线上任一点</a:t>
            </a:r>
            <a:r>
              <a:rPr kumimoji="1" lang="en-US" altLang="zh-CN" sz="2400" b="1">
                <a:latin typeface="Times New Roman" panose="02020503050405090304" charset="0"/>
              </a:rPr>
              <a:t>P</a:t>
            </a:r>
            <a:r>
              <a:rPr kumimoji="1" lang="en-US" altLang="zh-CN" sz="2400" b="1" i="1">
                <a:latin typeface="Times New Roman" panose="02020503050405090304" charset="0"/>
              </a:rPr>
              <a:t> </a:t>
            </a:r>
            <a:r>
              <a:rPr kumimoji="1" lang="zh-CN" altLang="en-US" sz="2400" b="1">
                <a:latin typeface="宋体" pitchFamily="2" charset="-122"/>
              </a:rPr>
              <a:t>的电场强度</a:t>
            </a:r>
          </a:p>
        </p:txBody>
      </p:sp>
      <p:sp>
        <p:nvSpPr>
          <p:cNvPr id="15363" name="Oval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38620" y="3183890"/>
            <a:ext cx="1905000" cy="914400"/>
          </a:xfrm>
          <a:prstGeom prst="ellipse">
            <a:avLst/>
          </a:prstGeom>
          <a:noFill/>
          <a:ln w="762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4" name="Oval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70483" y="1888490"/>
            <a:ext cx="76200" cy="76200"/>
          </a:xfrm>
          <a:prstGeom prst="ellipse">
            <a:avLst/>
          </a:prstGeom>
          <a:solidFill>
            <a:srgbClr val="FFFF66"/>
          </a:solidFill>
          <a:ln w="9525">
            <a:solidFill>
              <a:srgbClr val="0099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5" name="Line 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>
            <a:off x="6967220" y="3641090"/>
            <a:ext cx="762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6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179945" y="330136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R</a:t>
            </a:r>
          </a:p>
        </p:txBody>
      </p:sp>
      <p:sp>
        <p:nvSpPr>
          <p:cNvPr id="15367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256145" y="1701165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i="1">
                <a:latin typeface="Times New Roman" panose="02020503050405090304" charset="0"/>
              </a:rPr>
              <a:t>P</a:t>
            </a:r>
          </a:p>
        </p:txBody>
      </p:sp>
      <p:sp>
        <p:nvSpPr>
          <p:cNvPr id="15368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85433" y="168529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503050405090304" charset="0"/>
              </a:rPr>
              <a:t>解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514783" y="391255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>
                <a:latin typeface="Times New Roman" panose="02020503050405090304" charset="0"/>
              </a:rPr>
              <a:t>d</a:t>
            </a:r>
            <a:r>
              <a:rPr kumimoji="1" lang="en-US" altLang="zh-CN" sz="2400" b="1" i="1">
                <a:latin typeface="Times New Roman" panose="02020503050405090304" charset="0"/>
              </a:rPr>
              <a:t>q</a:t>
            </a:r>
          </a:p>
        </p:txBody>
      </p:sp>
      <p:graphicFrame>
        <p:nvGraphicFramePr>
          <p:cNvPr id="15371" name="Object 11"/>
          <p:cNvGraphicFramePr/>
          <p:nvPr>
            <p:custDataLst>
              <p:tags r:id="rId11"/>
            </p:custDataLst>
          </p:nvPr>
        </p:nvGraphicFramePr>
        <p:xfrm>
          <a:off x="950595" y="1825015"/>
          <a:ext cx="1244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1074420" imgH="335915" progId="Equation.3">
                  <p:embed/>
                </p:oleObj>
              </mc:Choice>
              <mc:Fallback>
                <p:oleObj name="Equation" r:id="rId43" imgW="1074420" imgH="33591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595" y="1825015"/>
                        <a:ext cx="1244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72" name="Group 12"/>
          <p:cNvGrpSpPr/>
          <p:nvPr/>
        </p:nvGrpSpPr>
        <p:grpSpPr bwMode="auto">
          <a:xfrm>
            <a:off x="7183120" y="1031240"/>
            <a:ext cx="938213" cy="2819400"/>
            <a:chOff x="4502" y="1658"/>
            <a:chExt cx="591" cy="1776"/>
          </a:xfrm>
        </p:grpSpPr>
        <p:sp>
          <p:nvSpPr>
            <p:cNvPr id="15373" name="Text Box 13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838" y="314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O</a:t>
              </a:r>
            </a:p>
          </p:txBody>
        </p:sp>
        <p:sp>
          <p:nvSpPr>
            <p:cNvPr id="15374" name="Line 14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V="1">
              <a:off x="4837" y="1728"/>
              <a:ext cx="0" cy="48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5" name="Text Box 15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502" y="165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 i="1">
                  <a:latin typeface="Times New Roman" panose="02020503050405090304" charset="0"/>
                </a:rPr>
                <a:t>x</a:t>
              </a:r>
            </a:p>
          </p:txBody>
        </p:sp>
      </p:grpSp>
      <p:sp>
        <p:nvSpPr>
          <p:cNvPr id="15376" name="Line 16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7719695" y="1364615"/>
            <a:ext cx="228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377" name="Object 17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985919" y="1608991"/>
          <a:ext cx="1828800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5" imgW="24384000" imgH="10972800" progId="Equation.3">
                  <p:embed/>
                </p:oleObj>
              </mc:Choice>
              <mc:Fallback>
                <p:oleObj name="公式" r:id="rId45" imgW="24384000" imgH="1097280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5919" y="1608991"/>
                        <a:ext cx="1828800" cy="822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8" name="Line 18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 flipV="1">
            <a:off x="7713345" y="1520190"/>
            <a:ext cx="7938" cy="3921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9" name="Line 19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7948295" y="1374140"/>
            <a:ext cx="4763" cy="4048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0" name="Line 20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7729220" y="1782128"/>
            <a:ext cx="228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1" name="Line 21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7710170" y="1378903"/>
            <a:ext cx="2286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383" name="Object 23"/>
          <p:cNvGraphicFramePr/>
          <p:nvPr>
            <p:custDataLst>
              <p:tags r:id="rId18"/>
            </p:custDataLst>
          </p:nvPr>
        </p:nvGraphicFramePr>
        <p:xfrm>
          <a:off x="1617767" y="3390541"/>
          <a:ext cx="2070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7" imgW="1790065" imgH="368935" progId="Equation.3">
                  <p:embed/>
                </p:oleObj>
              </mc:Choice>
              <mc:Fallback>
                <p:oleObj name="公式" r:id="rId47" imgW="1790065" imgH="368935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767" y="3390541"/>
                        <a:ext cx="20701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4" name="Object 24"/>
          <p:cNvGraphicFramePr/>
          <p:nvPr>
            <p:custDataLst>
              <p:tags r:id="rId19"/>
            </p:custDataLst>
          </p:nvPr>
        </p:nvGraphicFramePr>
        <p:xfrm>
          <a:off x="1617767" y="2671921"/>
          <a:ext cx="20589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9" imgW="1779270" imgH="358140" progId="Equation.3">
                  <p:embed/>
                </p:oleObj>
              </mc:Choice>
              <mc:Fallback>
                <p:oleObj name="公式" r:id="rId49" imgW="1779270" imgH="35814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767" y="2671921"/>
                        <a:ext cx="2058987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5" name="Line 25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V="1">
            <a:off x="6949758" y="1964690"/>
            <a:ext cx="762000" cy="1981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6" name="Text Box 2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027545" y="2412365"/>
            <a:ext cx="43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i="1">
                <a:latin typeface="Times New Roman" panose="02020503050405090304" charset="0"/>
              </a:rPr>
              <a:t>r</a:t>
            </a:r>
          </a:p>
        </p:txBody>
      </p:sp>
      <p:sp>
        <p:nvSpPr>
          <p:cNvPr id="15387" name="Text Box 27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397433" y="2380615"/>
            <a:ext cx="446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000" b="1" i="1">
                <a:latin typeface="Times New Roman" panose="02020503050405090304" charset="0"/>
                <a:sym typeface="Symbol" pitchFamily="18" charset="2"/>
              </a:rPr>
              <a:t></a:t>
            </a:r>
            <a:endParaRPr kumimoji="1" lang="en-US" altLang="zh-CN" sz="2000" b="1" i="1">
              <a:latin typeface="Times New Roman" panose="02020503050405090304" charset="0"/>
            </a:endParaRPr>
          </a:p>
        </p:txBody>
      </p:sp>
      <p:graphicFrame>
        <p:nvGraphicFramePr>
          <p:cNvPr id="15388" name="Object 28"/>
          <p:cNvGraphicFramePr/>
          <p:nvPr>
            <p:custDataLst>
              <p:tags r:id="rId23"/>
            </p:custDataLst>
          </p:nvPr>
        </p:nvGraphicFramePr>
        <p:xfrm>
          <a:off x="7973695" y="1109028"/>
          <a:ext cx="355600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380365" imgH="302895" progId="Equation.3">
                  <p:embed/>
                </p:oleObj>
              </mc:Choice>
              <mc:Fallback>
                <p:oleObj name="Equation" r:id="rId51" imgW="380365" imgH="302895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3695" y="1109028"/>
                        <a:ext cx="355600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9" name="Object 29"/>
          <p:cNvGraphicFramePr/>
          <p:nvPr>
            <p:custDataLst>
              <p:tags r:id="rId24"/>
            </p:custDataLst>
          </p:nvPr>
        </p:nvGraphicFramePr>
        <p:xfrm>
          <a:off x="7245033" y="1370965"/>
          <a:ext cx="4397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3" imgW="467995" imgH="380365" progId="Equation.3">
                  <p:embed/>
                </p:oleObj>
              </mc:Choice>
              <mc:Fallback>
                <p:oleObj name="公式" r:id="rId53" imgW="467995" imgH="38036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5033" y="1370965"/>
                        <a:ext cx="4397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0" name="Object 30"/>
          <p:cNvGraphicFramePr/>
          <p:nvPr>
            <p:custDataLst>
              <p:tags r:id="rId25"/>
            </p:custDataLst>
          </p:nvPr>
        </p:nvGraphicFramePr>
        <p:xfrm>
          <a:off x="7999095" y="1655128"/>
          <a:ext cx="4572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5" imgW="490220" imgH="368935" progId="Equation.3">
                  <p:embed/>
                </p:oleObj>
              </mc:Choice>
              <mc:Fallback>
                <p:oleObj name="公式" r:id="rId55" imgW="490220" imgH="368935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9095" y="1655128"/>
                        <a:ext cx="4572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1" name="Line 3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V="1">
            <a:off x="7711758" y="1964690"/>
            <a:ext cx="0" cy="1676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92" name="Rectangle 32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75908" y="61531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宋体" pitchFamily="2" charset="-122"/>
              </a:rPr>
              <a:t>例</a:t>
            </a:r>
          </a:p>
        </p:txBody>
      </p:sp>
      <p:sp>
        <p:nvSpPr>
          <p:cNvPr id="15393" name="Rectangle 33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60095" y="596265"/>
            <a:ext cx="7218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半径为</a:t>
            </a:r>
            <a:r>
              <a:rPr kumimoji="1" lang="en-US" altLang="zh-CN" sz="2400" b="1" i="1">
                <a:latin typeface="Times New Roman" panose="02020503050405090304" charset="0"/>
              </a:rPr>
              <a:t>R </a:t>
            </a:r>
            <a:r>
              <a:rPr kumimoji="1" lang="zh-CN" altLang="en-US" sz="2400" b="1">
                <a:latin typeface="宋体" pitchFamily="2" charset="-122"/>
              </a:rPr>
              <a:t>的均匀带电细圆环，带电量为</a:t>
            </a:r>
            <a:r>
              <a:rPr kumimoji="1" lang="en-US" altLang="zh-CN" sz="2400" b="1" i="1">
                <a:latin typeface="Times New Roman" panose="02020503050405090304" charset="0"/>
              </a:rPr>
              <a:t>q</a:t>
            </a:r>
            <a:r>
              <a:rPr kumimoji="1" lang="en-US" altLang="zh-CN" sz="2400" b="1" i="1">
                <a:latin typeface="Times New Roman" panose="02020503050405090304" charset="0"/>
                <a:cs typeface="Times New Roman" panose="02020503050405090304" charset="0"/>
              </a:rPr>
              <a:t> </a:t>
            </a:r>
            <a:endParaRPr kumimoji="1" lang="en-US" altLang="zh-CN" sz="2400" b="1">
              <a:latin typeface="Times New Roman" panose="02020503050405090304" charset="0"/>
            </a:endParaRPr>
          </a:p>
        </p:txBody>
      </p:sp>
      <p:sp>
        <p:nvSpPr>
          <p:cNvPr id="15394" name="Text Box 34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67970" y="1048703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b="1">
                <a:latin typeface="Times New Roman" panose="02020503050405090304" charset="0"/>
              </a:rPr>
              <a:t>求</a:t>
            </a:r>
          </a:p>
        </p:txBody>
      </p:sp>
      <p:graphicFrame>
        <p:nvGraphicFramePr>
          <p:cNvPr id="15395" name="Object 35"/>
          <p:cNvGraphicFramePr/>
          <p:nvPr>
            <p:custDataLst>
              <p:tags r:id="rId30"/>
            </p:custDataLst>
          </p:nvPr>
        </p:nvGraphicFramePr>
        <p:xfrm>
          <a:off x="5146358" y="4201478"/>
          <a:ext cx="965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7" imgW="831850" imgH="358140" progId="Equation.3">
                  <p:embed/>
                </p:oleObj>
              </mc:Choice>
              <mc:Fallback>
                <p:oleObj name="Equation" r:id="rId57" imgW="831850" imgH="358140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358" y="4201478"/>
                        <a:ext cx="96520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6" name="Text Box 36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29933" y="4158615"/>
            <a:ext cx="422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宋体" pitchFamily="2" charset="-122"/>
              </a:rPr>
              <a:t>圆环上电荷分布关于</a:t>
            </a:r>
            <a:r>
              <a:rPr kumimoji="1" lang="en-US" altLang="zh-CN" sz="2400" b="1" i="1">
                <a:latin typeface="Times New Roman" panose="02020503050405090304" charset="0"/>
              </a:rPr>
              <a:t>x </a:t>
            </a:r>
            <a:r>
              <a:rPr kumimoji="1" lang="zh-CN" altLang="en-US" sz="2400" b="1">
                <a:latin typeface="宋体" pitchFamily="2" charset="-122"/>
              </a:rPr>
              <a:t>轴对称 </a:t>
            </a:r>
          </a:p>
        </p:txBody>
      </p:sp>
      <p:graphicFrame>
        <p:nvGraphicFramePr>
          <p:cNvPr id="15397" name="Object 37"/>
          <p:cNvGraphicFramePr/>
          <p:nvPr>
            <p:custDataLst>
              <p:tags r:id="rId32"/>
            </p:custDataLst>
          </p:nvPr>
        </p:nvGraphicFramePr>
        <p:xfrm>
          <a:off x="898208" y="4777740"/>
          <a:ext cx="283051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9" imgW="2451100" imgH="831850" progId="Equation.3">
                  <p:embed/>
                </p:oleObj>
              </mc:Choice>
              <mc:Fallback>
                <p:oleObj name="公式" r:id="rId59" imgW="2451100" imgH="831850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208" y="4777740"/>
                        <a:ext cx="2830512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8" name="Object 38"/>
          <p:cNvGraphicFramePr/>
          <p:nvPr>
            <p:custDataLst>
              <p:tags r:id="rId33"/>
            </p:custDataLst>
          </p:nvPr>
        </p:nvGraphicFramePr>
        <p:xfrm>
          <a:off x="6381433" y="4796790"/>
          <a:ext cx="21320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1" imgW="1845310" imgH="787400" progId="Equation.3">
                  <p:embed/>
                </p:oleObj>
              </mc:Choice>
              <mc:Fallback>
                <p:oleObj name="公式" r:id="rId61" imgW="1845310" imgH="787400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433" y="4796790"/>
                        <a:ext cx="21320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9" name="Object 39"/>
          <p:cNvGraphicFramePr/>
          <p:nvPr>
            <p:custDataLst>
              <p:tags r:id="rId34"/>
            </p:custDataLst>
          </p:nvPr>
        </p:nvGraphicFramePr>
        <p:xfrm>
          <a:off x="3873183" y="4807903"/>
          <a:ext cx="2387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3" imgW="2065655" imgH="787400" progId="Equation.3">
                  <p:embed/>
                </p:oleObj>
              </mc:Choice>
              <mc:Fallback>
                <p:oleObj name="公式" r:id="rId63" imgW="2065655" imgH="787400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183" y="4807903"/>
                        <a:ext cx="2387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0" name="Object 40"/>
          <p:cNvGraphicFramePr/>
          <p:nvPr>
            <p:custDataLst>
              <p:tags r:id="rId35"/>
            </p:custDataLst>
          </p:nvPr>
        </p:nvGraphicFramePr>
        <p:xfrm>
          <a:off x="893445" y="5860415"/>
          <a:ext cx="130651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5" imgW="1129030" imgH="710565" progId="Equation.3">
                  <p:embed/>
                </p:oleObj>
              </mc:Choice>
              <mc:Fallback>
                <p:oleObj name="公式" r:id="rId65" imgW="1129030" imgH="710565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445" y="5860415"/>
                        <a:ext cx="1306513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1" name="Object 41"/>
          <p:cNvGraphicFramePr/>
          <p:nvPr>
            <p:custDataLst>
              <p:tags r:id="rId36"/>
            </p:custDataLst>
          </p:nvPr>
        </p:nvGraphicFramePr>
        <p:xfrm>
          <a:off x="2914333" y="6033453"/>
          <a:ext cx="21590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7" imgW="1867535" imgH="401955" progId="Equation.3">
                  <p:embed/>
                </p:oleObj>
              </mc:Choice>
              <mc:Fallback>
                <p:oleObj name="Equation" r:id="rId67" imgW="1867535" imgH="401955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333" y="6033453"/>
                        <a:ext cx="2159000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2" name="Object 42"/>
          <p:cNvGraphicFramePr/>
          <p:nvPr>
            <p:custDataLst>
              <p:tags r:id="rId37"/>
            </p:custDataLst>
          </p:nvPr>
        </p:nvGraphicFramePr>
        <p:xfrm>
          <a:off x="5676583" y="5857240"/>
          <a:ext cx="29972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9" imgW="2671445" imgH="787400" progId="Equation.3">
                  <p:embed/>
                </p:oleObj>
              </mc:Choice>
              <mc:Fallback>
                <p:oleObj name="Equation" r:id="rId69" imgW="2671445" imgH="787400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583" y="5857240"/>
                        <a:ext cx="29972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03" name="Arc 43"/>
          <p:cNvSpPr/>
          <p:nvPr>
            <p:custDataLst>
              <p:tags r:id="rId38"/>
            </p:custDataLst>
          </p:nvPr>
        </p:nvSpPr>
        <p:spPr bwMode="auto">
          <a:xfrm rot="7368682">
            <a:off x="7543482" y="2152016"/>
            <a:ext cx="258763" cy="195262"/>
          </a:xfrm>
          <a:custGeom>
            <a:avLst/>
            <a:gdLst>
              <a:gd name="G0" fmla="+- 0 0 0"/>
              <a:gd name="G1" fmla="+- 14655 0 0"/>
              <a:gd name="G2" fmla="+- 21600 0 0"/>
              <a:gd name="T0" fmla="*/ 15868 w 20934"/>
              <a:gd name="T1" fmla="*/ 0 h 14655"/>
              <a:gd name="T2" fmla="*/ 20934 w 20934"/>
              <a:gd name="T3" fmla="*/ 9333 h 14655"/>
              <a:gd name="T4" fmla="*/ 0 w 20934"/>
              <a:gd name="T5" fmla="*/ 14655 h 14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934" h="14655" fill="none" extrusionOk="0">
                <a:moveTo>
                  <a:pt x="15867" y="0"/>
                </a:moveTo>
                <a:cubicBezTo>
                  <a:pt x="18307" y="2640"/>
                  <a:pt x="20048" y="5848"/>
                  <a:pt x="20934" y="9332"/>
                </a:cubicBezTo>
              </a:path>
              <a:path w="20934" h="14655" stroke="0" extrusionOk="0">
                <a:moveTo>
                  <a:pt x="15867" y="0"/>
                </a:moveTo>
                <a:cubicBezTo>
                  <a:pt x="18307" y="2640"/>
                  <a:pt x="20048" y="5848"/>
                  <a:pt x="20934" y="9332"/>
                </a:cubicBezTo>
                <a:lnTo>
                  <a:pt x="0" y="14655"/>
                </a:lnTo>
                <a:close/>
              </a:path>
            </a:pathLst>
          </a:cu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5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9" grpId="0" bldLvl="0" animBg="1"/>
      <p:bldP spid="15362" grpId="0" bldLvl="0" animBg="1" autoUpdateAnimBg="0"/>
      <p:bldP spid="15363" grpId="0" bldLvl="0" animBg="1"/>
      <p:bldP spid="15364" grpId="0" bldLvl="0" animBg="1"/>
      <p:bldP spid="15365" grpId="0" bldLvl="0" animBg="1"/>
      <p:bldP spid="15366" grpId="0" bldLvl="0" animBg="1" autoUpdateAnimBg="0"/>
      <p:bldP spid="15367" grpId="0" bldLvl="0" animBg="1" autoUpdateAnimBg="0"/>
      <p:bldP spid="15368" grpId="0" bldLvl="0" animBg="1" autoUpdateAnimBg="0"/>
      <p:bldP spid="15370" grpId="0" bldLvl="0" animBg="1" autoUpdateAnimBg="0"/>
      <p:bldP spid="15376" grpId="0" bldLvl="0" animBg="1"/>
      <p:bldP spid="15378" grpId="0" bldLvl="0" animBg="1"/>
      <p:bldP spid="15379" grpId="0" bldLvl="0" animBg="1"/>
      <p:bldP spid="15380" grpId="0" bldLvl="0" animBg="1"/>
      <p:bldP spid="15381" grpId="0" bldLvl="0" animBg="1"/>
      <p:bldP spid="15385" grpId="0" bldLvl="0" animBg="1"/>
      <p:bldP spid="15386" grpId="0" bldLvl="0" animBg="1" autoUpdateAnimBg="0"/>
      <p:bldP spid="15387" grpId="0" bldLvl="0" animBg="1" autoUpdateAnimBg="0"/>
      <p:bldP spid="15391" grpId="0" bldLvl="0" animBg="1"/>
      <p:bldP spid="15392" grpId="0" bldLvl="0" animBg="1" autoUpdateAnimBg="0"/>
      <p:bldP spid="15393" grpId="0" bldLvl="0" animBg="1" autoUpdateAnimBg="0"/>
      <p:bldP spid="15394" grpId="0" bldLvl="0" animBg="1" autoUpdateAnimBg="0"/>
      <p:bldP spid="15396" grpId="0" bldLvl="0" animBg="1" autoUpdateAnimBg="0"/>
      <p:bldP spid="15403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6d8932b-1591-4d07-9ca1-5d7df389118f"/>
  <p:tag name="COMMONDATA" val="eyJoZGlkIjoiYzg5NDExNGNiZTI1NTFhNmRjOTkzOWY4ZjdmZDNhMG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1b7743-153d-45a0-ae5c-a1808a6b8c2c}"/>
  <p:tag name="TABLE_SKINIDX" val="2"/>
  <p:tag name="TABLE_ENCOLOR" val="#FFFFFF"/>
  <p:tag name="KSO_WM_UNIT_VALUE" val="1262*2864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4012_1*β*1"/>
  <p:tag name="KSO_WM_TEMPLATE_CATEGORY" val="mixed"/>
  <p:tag name="KSO_WM_TEMPLATE_INDEX" val="20204012"/>
  <p:tag name="KSO_WM_UNIT_LAYERLEVEL" val="1"/>
  <p:tag name="KSO_WM_TAG_VERSION" val="1.0"/>
  <p:tag name="KSO_WM_BEAUTIFY_FLAG" val="#wm#"/>
  <p:tag name="TABLE_ENDDRAG_ORIGIN_RECT" val="785*320"/>
  <p:tag name="TABLE_ENDDRAG_RECT" val="120*102*785*320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  <p:tag name="KSO_WM_SPECIAL_SOURCE" val="bdnul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590.xml><?xml version="1.0" encoding="utf-8"?>
<p:tagLst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3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176"/>
  <p:tag name="KSO_WM_SLIDE_LAYOUT" val="a_b_l"/>
  <p:tag name="KSO_WM_SLIDE_LAYOUT_CNT" val="1_1_1"/>
  <p:tag name="KSO_WM_UNIT_SHOW_EDIT_AREA_INDICATION" val="1"/>
  <p:tag name="KSO_WM_SPECIAL_SOURCE" val="bdnull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21b7743-153d-45a0-ae5c-a1808a6b8c2c}"/>
  <p:tag name="TABLE_SKINIDX" val="2"/>
  <p:tag name="TABLE_ENCOLOR" val="#FFFFFF"/>
  <p:tag name="KSO_WM_UNIT_VALUE" val="1262*2864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4012_1*β*1"/>
  <p:tag name="KSO_WM_TEMPLATE_CATEGORY" val="mixed"/>
  <p:tag name="KSO_WM_TEMPLATE_INDEX" val="20204012"/>
  <p:tag name="KSO_WM_UNIT_LAYERLEVEL" val="1"/>
  <p:tag name="KSO_WM_TAG_VERSION" val="1.0"/>
  <p:tag name="KSO_WM_BEAUTIFY_FLAG" val="#wm#"/>
  <p:tag name="TABLE_ENDDRAG_ORIGIN_RECT" val="785*320"/>
  <p:tag name="TABLE_ENDDRAG_RECT" val="120*102*785*320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3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176"/>
  <p:tag name="KSO_WM_SLIDE_LAYOUT" val="a_b_l"/>
  <p:tag name="KSO_WM_SLIDE_LAYOUT_CNT" val="1_1_1"/>
  <p:tag name="KSO_WM_UNIT_SHOW_EDIT_AREA_INDICATION" val="1"/>
  <p:tag name="KSO_WM_SPECIAL_SOURCE" val="bdnull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222635d-d162-4727-8860-5dfd23e6faae}"/>
  <p:tag name="TABLE_SKINIDX" val="2"/>
  <p:tag name="TABLE_ENCOLOR" val="#FFFFFF"/>
  <p:tag name="KSO_WM_UNIT_VALUE" val="1262*2864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4012_1*β*1"/>
  <p:tag name="KSO_WM_TEMPLATE_CATEGORY" val="mixed"/>
  <p:tag name="KSO_WM_TEMPLATE_INDEX" val="20204012"/>
  <p:tag name="KSO_WM_UNIT_LAYERLEVEL" val="1"/>
  <p:tag name="KSO_WM_TAG_VERSION" val="1.0"/>
  <p:tag name="KSO_WM_BEAUTIFY_FLAG" val="#wm#"/>
  <p:tag name="TABLE_ENDDRAG_ORIGIN_RECT" val="770*326"/>
  <p:tag name="TABLE_ENDDRAG_RECT" val="120*96*770*326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KSO_WM_SPECIAL_SOURCE" val="bdnull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2497</Words>
  <Application>Microsoft Office PowerPoint</Application>
  <PresentationFormat>宽屏</PresentationFormat>
  <Paragraphs>566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宋体</vt:lpstr>
      <vt:lpstr>Arial</vt:lpstr>
      <vt:lpstr>Calibri</vt:lpstr>
      <vt:lpstr>楷体_GB2312</vt:lpstr>
      <vt:lpstr>微软雅黑</vt:lpstr>
      <vt:lpstr>黑体</vt:lpstr>
      <vt:lpstr>仿宋_GB2312</vt:lpstr>
      <vt:lpstr>Wingdings</vt:lpstr>
      <vt:lpstr>方正大黑体_GBK</vt:lpstr>
      <vt:lpstr>Cambria Math</vt:lpstr>
      <vt:lpstr>Times New Roman</vt:lpstr>
      <vt:lpstr>1_Office 主题​​</vt:lpstr>
      <vt:lpstr>Equation</vt:lpstr>
      <vt:lpstr>公式</vt:lpstr>
      <vt:lpstr>PowerPoint 演示文稿</vt:lpstr>
      <vt:lpstr>静电场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8619801107631</cp:lastModifiedBy>
  <cp:revision>227</cp:revision>
  <dcterms:created xsi:type="dcterms:W3CDTF">2024-06-19T09:57:17Z</dcterms:created>
  <dcterms:modified xsi:type="dcterms:W3CDTF">2024-06-19T13:14:50Z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2052-6.7.0.8823</vt:lpwstr>
  </property>
  <property fmtid="{D5CDD505-2E9C-101B-9397-08002B2CF9AE}" pid="3" name="ICV">
    <vt:lpwstr>C47F1BC4974FBA046FE86B66DFF51F00_43</vt:lpwstr>
  </property>
</Properties>
</file>